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147473123" r:id="rId3"/>
    <p:sldId id="2147473225" r:id="rId4"/>
    <p:sldId id="5038" r:id="rId5"/>
    <p:sldId id="2147473211" r:id="rId6"/>
    <p:sldId id="272" r:id="rId7"/>
    <p:sldId id="256" r:id="rId8"/>
    <p:sldId id="258" r:id="rId9"/>
    <p:sldId id="2147473226" r:id="rId10"/>
    <p:sldId id="2145705040" r:id="rId11"/>
    <p:sldId id="2145705048" r:id="rId12"/>
    <p:sldId id="2147483647" r:id="rId13"/>
    <p:sldId id="2034" r:id="rId14"/>
    <p:sldId id="263" r:id="rId15"/>
    <p:sldId id="2147470124" r:id="rId16"/>
    <p:sldId id="2147483646" r:id="rId17"/>
    <p:sldId id="421" r:id="rId18"/>
    <p:sldId id="2147473106" r:id="rId19"/>
    <p:sldId id="405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15C461-797B-1510-AE24-B23F692861E9}" name="Schwardyova, Ivica" initials="IS" userId="S::Ivica.Schwardyova@tesco.com::16174967-77b8-4998-9596-8186e8ea1e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E918B-DC4B-4955-97BB-7CBBE103E3B4}" v="26" dt="2026-05-03T21:20:17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5413" autoAdjust="0"/>
  </p:normalViewPr>
  <p:slideViewPr>
    <p:cSldViewPr snapToGrid="0">
      <p:cViewPr varScale="1">
        <p:scale>
          <a:sx n="40" d="100"/>
          <a:sy n="40" d="100"/>
        </p:scale>
        <p:origin x="1684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12"/>
    </p:cViewPr>
  </p:sorter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1800000" cy="180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chtarechova, Miroslava" userId="490865ad-7236-4f56-9287-5e5fce0ba6e4" providerId="ADAL" clId="{35143B7A-6C8C-48E2-8941-82466C4B966A}"/>
    <pc:docChg chg="undo custSel addSld delSld modSld sldOrd">
      <pc:chgData name="Rychtarechova, Miroslava" userId="490865ad-7236-4f56-9287-5e5fce0ba6e4" providerId="ADAL" clId="{35143B7A-6C8C-48E2-8941-82466C4B966A}" dt="2026-05-04T07:42:46.807" v="1317" actId="6549"/>
      <pc:docMkLst>
        <pc:docMk/>
      </pc:docMkLst>
      <pc:sldChg chg="add">
        <pc:chgData name="Rychtarechova, Miroslava" userId="490865ad-7236-4f56-9287-5e5fce0ba6e4" providerId="ADAL" clId="{35143B7A-6C8C-48E2-8941-82466C4B966A}" dt="2026-05-03T21:05:09.632" v="732"/>
        <pc:sldMkLst>
          <pc:docMk/>
          <pc:sldMk cId="1571907147" sldId="256"/>
        </pc:sldMkLst>
      </pc:sldChg>
      <pc:sldChg chg="modSp mod">
        <pc:chgData name="Rychtarechova, Miroslava" userId="490865ad-7236-4f56-9287-5e5fce0ba6e4" providerId="ADAL" clId="{35143B7A-6C8C-48E2-8941-82466C4B966A}" dt="2026-05-03T20:32:58.603" v="35" actId="20577"/>
        <pc:sldMkLst>
          <pc:docMk/>
          <pc:sldMk cId="3057874645" sldId="257"/>
        </pc:sldMkLst>
        <pc:spChg chg="mod">
          <ac:chgData name="Rychtarechova, Miroslava" userId="490865ad-7236-4f56-9287-5e5fce0ba6e4" providerId="ADAL" clId="{35143B7A-6C8C-48E2-8941-82466C4B966A}" dt="2026-05-03T20:32:41.291" v="1" actId="14100"/>
          <ac:spMkLst>
            <pc:docMk/>
            <pc:sldMk cId="3057874645" sldId="257"/>
            <ac:spMk id="8" creationId="{25C008B1-F9A6-236F-A9A9-F6C45B11AE0A}"/>
          </ac:spMkLst>
        </pc:spChg>
        <pc:spChg chg="mod">
          <ac:chgData name="Rychtarechova, Miroslava" userId="490865ad-7236-4f56-9287-5e5fce0ba6e4" providerId="ADAL" clId="{35143B7A-6C8C-48E2-8941-82466C4B966A}" dt="2026-05-03T20:32:58.603" v="35" actId="20577"/>
          <ac:spMkLst>
            <pc:docMk/>
            <pc:sldMk cId="3057874645" sldId="257"/>
            <ac:spMk id="9" creationId="{1273EDF8-24DA-F4E3-AEFD-CEBD7C661E64}"/>
          </ac:spMkLst>
        </pc:spChg>
        <pc:spChg chg="mod">
          <ac:chgData name="Rychtarechova, Miroslava" userId="490865ad-7236-4f56-9287-5e5fce0ba6e4" providerId="ADAL" clId="{35143B7A-6C8C-48E2-8941-82466C4B966A}" dt="2026-05-03T20:32:44.034" v="2" actId="14100"/>
          <ac:spMkLst>
            <pc:docMk/>
            <pc:sldMk cId="3057874645" sldId="257"/>
            <ac:spMk id="28" creationId="{10544FD9-3025-20A2-C84B-60CB6339691B}"/>
          </ac:spMkLst>
        </pc:spChg>
      </pc:sldChg>
      <pc:sldChg chg="add ord">
        <pc:chgData name="Rychtarechova, Miroslava" userId="490865ad-7236-4f56-9287-5e5fce0ba6e4" providerId="ADAL" clId="{35143B7A-6C8C-48E2-8941-82466C4B966A}" dt="2026-05-03T21:09:10.353" v="745"/>
        <pc:sldMkLst>
          <pc:docMk/>
          <pc:sldMk cId="1341114818" sldId="258"/>
        </pc:sldMkLst>
      </pc:sldChg>
      <pc:sldChg chg="add">
        <pc:chgData name="Rychtarechova, Miroslava" userId="490865ad-7236-4f56-9287-5e5fce0ba6e4" providerId="ADAL" clId="{35143B7A-6C8C-48E2-8941-82466C4B966A}" dt="2026-05-03T21:14:44.984" v="756"/>
        <pc:sldMkLst>
          <pc:docMk/>
          <pc:sldMk cId="0" sldId="263"/>
        </pc:sldMkLst>
      </pc:sldChg>
      <pc:sldChg chg="del">
        <pc:chgData name="Rychtarechova, Miroslava" userId="490865ad-7236-4f56-9287-5e5fce0ba6e4" providerId="ADAL" clId="{35143B7A-6C8C-48E2-8941-82466C4B966A}" dt="2026-05-03T21:14:55.859" v="775" actId="47"/>
        <pc:sldMkLst>
          <pc:docMk/>
          <pc:sldMk cId="634262650" sldId="265"/>
        </pc:sldMkLst>
      </pc:sldChg>
      <pc:sldChg chg="del">
        <pc:chgData name="Rychtarechova, Miroslava" userId="490865ad-7236-4f56-9287-5e5fce0ba6e4" providerId="ADAL" clId="{35143B7A-6C8C-48E2-8941-82466C4B966A}" dt="2026-05-03T21:14:56.423" v="776" actId="47"/>
        <pc:sldMkLst>
          <pc:docMk/>
          <pc:sldMk cId="72774788" sldId="266"/>
        </pc:sldMkLst>
      </pc:sldChg>
      <pc:sldChg chg="del">
        <pc:chgData name="Rychtarechova, Miroslava" userId="490865ad-7236-4f56-9287-5e5fce0ba6e4" providerId="ADAL" clId="{35143B7A-6C8C-48E2-8941-82466C4B966A}" dt="2026-05-03T21:14:56.913" v="777" actId="47"/>
        <pc:sldMkLst>
          <pc:docMk/>
          <pc:sldMk cId="1827877232" sldId="267"/>
        </pc:sldMkLst>
      </pc:sldChg>
      <pc:sldChg chg="del">
        <pc:chgData name="Rychtarechova, Miroslava" userId="490865ad-7236-4f56-9287-5e5fce0ba6e4" providerId="ADAL" clId="{35143B7A-6C8C-48E2-8941-82466C4B966A}" dt="2026-05-03T21:15:00.106" v="781" actId="47"/>
        <pc:sldMkLst>
          <pc:docMk/>
          <pc:sldMk cId="4251039715" sldId="270"/>
        </pc:sldMkLst>
      </pc:sldChg>
      <pc:sldChg chg="del">
        <pc:chgData name="Rychtarechova, Miroslava" userId="490865ad-7236-4f56-9287-5e5fce0ba6e4" providerId="ADAL" clId="{35143B7A-6C8C-48E2-8941-82466C4B966A}" dt="2026-05-03T21:14:54.185" v="773" actId="47"/>
        <pc:sldMkLst>
          <pc:docMk/>
          <pc:sldMk cId="1156916661" sldId="271"/>
        </pc:sldMkLst>
      </pc:sldChg>
      <pc:sldChg chg="addSp delSp modSp mod ord modNotesTx">
        <pc:chgData name="Rychtarechova, Miroslava" userId="490865ad-7236-4f56-9287-5e5fce0ba6e4" providerId="ADAL" clId="{35143B7A-6C8C-48E2-8941-82466C4B966A}" dt="2026-05-03T21:01:23.710" v="727"/>
        <pc:sldMkLst>
          <pc:docMk/>
          <pc:sldMk cId="558461389" sldId="272"/>
        </pc:sldMkLst>
        <pc:spChg chg="del mod">
          <ac:chgData name="Rychtarechova, Miroslava" userId="490865ad-7236-4f56-9287-5e5fce0ba6e4" providerId="ADAL" clId="{35143B7A-6C8C-48E2-8941-82466C4B966A}" dt="2026-05-03T20:58:53.858" v="638"/>
          <ac:spMkLst>
            <pc:docMk/>
            <pc:sldMk cId="558461389" sldId="272"/>
            <ac:spMk id="2" creationId="{5D1C8C73-C253-EEE2-0DDE-670052AA7BAD}"/>
          </ac:spMkLst>
        </pc:spChg>
        <pc:spChg chg="mod">
          <ac:chgData name="Rychtarechova, Miroslava" userId="490865ad-7236-4f56-9287-5e5fce0ba6e4" providerId="ADAL" clId="{35143B7A-6C8C-48E2-8941-82466C4B966A}" dt="2026-05-03T21:01:02.134" v="724" actId="6549"/>
          <ac:spMkLst>
            <pc:docMk/>
            <pc:sldMk cId="558461389" sldId="272"/>
            <ac:spMk id="3" creationId="{68104063-081E-E82D-BFCC-0457EB3DA3C6}"/>
          </ac:spMkLst>
        </pc:spChg>
        <pc:spChg chg="add del mod">
          <ac:chgData name="Rychtarechova, Miroslava" userId="490865ad-7236-4f56-9287-5e5fce0ba6e4" providerId="ADAL" clId="{35143B7A-6C8C-48E2-8941-82466C4B966A}" dt="2026-05-03T20:59:08.650" v="640"/>
          <ac:spMkLst>
            <pc:docMk/>
            <pc:sldMk cId="558461389" sldId="272"/>
            <ac:spMk id="6" creationId="{2B63A526-059E-1E60-4CC0-E4855674355B}"/>
          </ac:spMkLst>
        </pc:spChg>
        <pc:spChg chg="add del mod">
          <ac:chgData name="Rychtarechova, Miroslava" userId="490865ad-7236-4f56-9287-5e5fce0ba6e4" providerId="ADAL" clId="{35143B7A-6C8C-48E2-8941-82466C4B966A}" dt="2026-05-03T20:59:36.800" v="652" actId="478"/>
          <ac:spMkLst>
            <pc:docMk/>
            <pc:sldMk cId="558461389" sldId="272"/>
            <ac:spMk id="9" creationId="{5961B4BF-3E54-43E5-C24B-8F74518452F1}"/>
          </ac:spMkLst>
        </pc:spChg>
        <pc:graphicFrameChg chg="add del mod">
          <ac:chgData name="Rychtarechova, Miroslava" userId="490865ad-7236-4f56-9287-5e5fce0ba6e4" providerId="ADAL" clId="{35143B7A-6C8C-48E2-8941-82466C4B966A}" dt="2026-05-03T20:59:06.630" v="639" actId="478"/>
          <ac:graphicFrameMkLst>
            <pc:docMk/>
            <pc:sldMk cId="558461389" sldId="272"/>
            <ac:graphicFrameMk id="4" creationId="{65E2460D-BC2D-1B09-C7ED-E1A2950D660E}"/>
          </ac:graphicFrameMkLst>
        </pc:graphicFrameChg>
        <pc:graphicFrameChg chg="add del mod modGraphic">
          <ac:chgData name="Rychtarechova, Miroslava" userId="490865ad-7236-4f56-9287-5e5fce0ba6e4" providerId="ADAL" clId="{35143B7A-6C8C-48E2-8941-82466C4B966A}" dt="2026-05-03T20:59:33.280" v="651" actId="478"/>
          <ac:graphicFrameMkLst>
            <pc:docMk/>
            <pc:sldMk cId="558461389" sldId="272"/>
            <ac:graphicFrameMk id="7" creationId="{16A7B84C-E710-7E2B-CBAD-47661077B193}"/>
          </ac:graphicFrameMkLst>
        </pc:graphicFrameChg>
        <pc:picChg chg="mod">
          <ac:chgData name="Rychtarechova, Miroslava" userId="490865ad-7236-4f56-9287-5e5fce0ba6e4" providerId="ADAL" clId="{35143B7A-6C8C-48E2-8941-82466C4B966A}" dt="2026-05-03T20:59:13.168" v="643" actId="26606"/>
          <ac:picMkLst>
            <pc:docMk/>
            <pc:sldMk cId="558461389" sldId="272"/>
            <ac:picMk id="25" creationId="{6FAACA4D-BC4A-50F6-12AD-C0AA46F2C231}"/>
          </ac:picMkLst>
        </pc:picChg>
      </pc:sldChg>
      <pc:sldChg chg="del">
        <pc:chgData name="Rychtarechova, Miroslava" userId="490865ad-7236-4f56-9287-5e5fce0ba6e4" providerId="ADAL" clId="{35143B7A-6C8C-48E2-8941-82466C4B966A}" dt="2026-05-03T21:14:55.259" v="774" actId="47"/>
        <pc:sldMkLst>
          <pc:docMk/>
          <pc:sldMk cId="177380155" sldId="273"/>
        </pc:sldMkLst>
      </pc:sldChg>
      <pc:sldChg chg="del">
        <pc:chgData name="Rychtarechova, Miroslava" userId="490865ad-7236-4f56-9287-5e5fce0ba6e4" providerId="ADAL" clId="{35143B7A-6C8C-48E2-8941-82466C4B966A}" dt="2026-05-03T21:14:57.402" v="778" actId="47"/>
        <pc:sldMkLst>
          <pc:docMk/>
          <pc:sldMk cId="721367340" sldId="274"/>
        </pc:sldMkLst>
      </pc:sldChg>
      <pc:sldChg chg="add del ord">
        <pc:chgData name="Rychtarechova, Miroslava" userId="490865ad-7236-4f56-9287-5e5fce0ba6e4" providerId="ADAL" clId="{35143B7A-6C8C-48E2-8941-82466C4B966A}" dt="2026-05-03T21:16:39.599" v="800"/>
        <pc:sldMkLst>
          <pc:docMk/>
          <pc:sldMk cId="2264496758" sldId="421"/>
        </pc:sldMkLst>
      </pc:sldChg>
      <pc:sldChg chg="modSp add mod ord">
        <pc:chgData name="Rychtarechova, Miroslava" userId="490865ad-7236-4f56-9287-5e5fce0ba6e4" providerId="ADAL" clId="{35143B7A-6C8C-48E2-8941-82466C4B966A}" dt="2026-05-03T21:10:15.543" v="750"/>
        <pc:sldMkLst>
          <pc:docMk/>
          <pc:sldMk cId="510557029" sldId="2034"/>
        </pc:sldMkLst>
        <pc:spChg chg="mod">
          <ac:chgData name="Rychtarechova, Miroslava" userId="490865ad-7236-4f56-9287-5e5fce0ba6e4" providerId="ADAL" clId="{35143B7A-6C8C-48E2-8941-82466C4B966A}" dt="2026-05-03T21:08:35.136" v="735" actId="27636"/>
          <ac:spMkLst>
            <pc:docMk/>
            <pc:sldMk cId="510557029" sldId="2034"/>
            <ac:spMk id="5" creationId="{246B6BF3-11A8-4463-9479-ADCBC717399E}"/>
          </ac:spMkLst>
        </pc:spChg>
        <pc:spChg chg="mod">
          <ac:chgData name="Rychtarechova, Miroslava" userId="490865ad-7236-4f56-9287-5e5fce0ba6e4" providerId="ADAL" clId="{35143B7A-6C8C-48E2-8941-82466C4B966A}" dt="2026-05-03T21:08:45.916" v="743" actId="20577"/>
          <ac:spMkLst>
            <pc:docMk/>
            <pc:sldMk cId="510557029" sldId="2034"/>
            <ac:spMk id="7" creationId="{A41D45FD-14B2-4643-8A9A-8F97A42E65B3}"/>
          </ac:spMkLst>
        </pc:spChg>
        <pc:spChg chg="mod">
          <ac:chgData name="Rychtarechova, Miroslava" userId="490865ad-7236-4f56-9287-5e5fce0ba6e4" providerId="ADAL" clId="{35143B7A-6C8C-48E2-8941-82466C4B966A}" dt="2026-05-03T21:08:39.304" v="739" actId="20577"/>
          <ac:spMkLst>
            <pc:docMk/>
            <pc:sldMk cId="510557029" sldId="2034"/>
            <ac:spMk id="8" creationId="{E614DA63-0163-4515-A650-5DEA06C5FFE4}"/>
          </ac:spMkLst>
        </pc:spChg>
      </pc:sldChg>
      <pc:sldChg chg="del">
        <pc:chgData name="Rychtarechova, Miroslava" userId="490865ad-7236-4f56-9287-5e5fce0ba6e4" providerId="ADAL" clId="{35143B7A-6C8C-48E2-8941-82466C4B966A}" dt="2026-05-03T21:15:02.943" v="784" actId="47"/>
        <pc:sldMkLst>
          <pc:docMk/>
          <pc:sldMk cId="2910060074" sldId="3563"/>
        </pc:sldMkLst>
      </pc:sldChg>
      <pc:sldChg chg="addSp delSp modSp mod ord modNotesTx">
        <pc:chgData name="Rychtarechova, Miroslava" userId="490865ad-7236-4f56-9287-5e5fce0ba6e4" providerId="ADAL" clId="{35143B7A-6C8C-48E2-8941-82466C4B966A}" dt="2026-05-03T20:56:31.189" v="587"/>
        <pc:sldMkLst>
          <pc:docMk/>
          <pc:sldMk cId="1733026539" sldId="5038"/>
        </pc:sldMkLst>
        <pc:spChg chg="mod">
          <ac:chgData name="Rychtarechova, Miroslava" userId="490865ad-7236-4f56-9287-5e5fce0ba6e4" providerId="ADAL" clId="{35143B7A-6C8C-48E2-8941-82466C4B966A}" dt="2026-05-03T20:53:19.565" v="517" actId="313"/>
          <ac:spMkLst>
            <pc:docMk/>
            <pc:sldMk cId="1733026539" sldId="5038"/>
            <ac:spMk id="5" creationId="{BF109B8A-E798-4715-BDC8-1C648B033265}"/>
          </ac:spMkLst>
        </pc:spChg>
        <pc:spChg chg="mod">
          <ac:chgData name="Rychtarechova, Miroslava" userId="490865ad-7236-4f56-9287-5e5fce0ba6e4" providerId="ADAL" clId="{35143B7A-6C8C-48E2-8941-82466C4B966A}" dt="2026-05-03T20:54:54.561" v="541" actId="27636"/>
          <ac:spMkLst>
            <pc:docMk/>
            <pc:sldMk cId="1733026539" sldId="5038"/>
            <ac:spMk id="6" creationId="{FAEE205C-9E12-4596-A215-5D93749041A2}"/>
          </ac:spMkLst>
        </pc:spChg>
        <pc:spChg chg="mod">
          <ac:chgData name="Rychtarechova, Miroslava" userId="490865ad-7236-4f56-9287-5e5fce0ba6e4" providerId="ADAL" clId="{35143B7A-6C8C-48E2-8941-82466C4B966A}" dt="2026-05-03T20:51:30.100" v="426" actId="20577"/>
          <ac:spMkLst>
            <pc:docMk/>
            <pc:sldMk cId="1733026539" sldId="5038"/>
            <ac:spMk id="8" creationId="{7B249E0D-6962-4996-9F3F-09FD5F43F4C9}"/>
          </ac:spMkLst>
        </pc:spChg>
        <pc:spChg chg="mod">
          <ac:chgData name="Rychtarechova, Miroslava" userId="490865ad-7236-4f56-9287-5e5fce0ba6e4" providerId="ADAL" clId="{35143B7A-6C8C-48E2-8941-82466C4B966A}" dt="2026-05-03T20:51:45.131" v="434" actId="20577"/>
          <ac:spMkLst>
            <pc:docMk/>
            <pc:sldMk cId="1733026539" sldId="5038"/>
            <ac:spMk id="10" creationId="{9A723510-5D1E-4123-AA9B-589756A51AE0}"/>
          </ac:spMkLst>
        </pc:spChg>
        <pc:spChg chg="mod">
          <ac:chgData name="Rychtarechova, Miroslava" userId="490865ad-7236-4f56-9287-5e5fce0ba6e4" providerId="ADAL" clId="{35143B7A-6C8C-48E2-8941-82466C4B966A}" dt="2026-05-03T20:52:07.496" v="465" actId="20577"/>
          <ac:spMkLst>
            <pc:docMk/>
            <pc:sldMk cId="1733026539" sldId="5038"/>
            <ac:spMk id="12" creationId="{D145E2C9-AE71-4BE5-B3E8-1041B89357F0}"/>
          </ac:spMkLst>
        </pc:spChg>
        <pc:spChg chg="mod">
          <ac:chgData name="Rychtarechova, Miroslava" userId="490865ad-7236-4f56-9287-5e5fce0ba6e4" providerId="ADAL" clId="{35143B7A-6C8C-48E2-8941-82466C4B966A}" dt="2026-05-03T20:50:51.702" v="405" actId="20577"/>
          <ac:spMkLst>
            <pc:docMk/>
            <pc:sldMk cId="1733026539" sldId="5038"/>
            <ac:spMk id="23" creationId="{F317C2F9-933A-CE40-B4E5-EB794509B68C}"/>
          </ac:spMkLst>
        </pc:spChg>
        <pc:spChg chg="mod">
          <ac:chgData name="Rychtarechova, Miroslava" userId="490865ad-7236-4f56-9287-5e5fce0ba6e4" providerId="ADAL" clId="{35143B7A-6C8C-48E2-8941-82466C4B966A}" dt="2026-05-03T20:53:55.804" v="534" actId="20577"/>
          <ac:spMkLst>
            <pc:docMk/>
            <pc:sldMk cId="1733026539" sldId="5038"/>
            <ac:spMk id="30" creationId="{859D694C-35FD-EA80-EEB9-B49FDEA871DB}"/>
          </ac:spMkLst>
        </pc:spChg>
        <pc:spChg chg="mod">
          <ac:chgData name="Rychtarechova, Miroslava" userId="490865ad-7236-4f56-9287-5e5fce0ba6e4" providerId="ADAL" clId="{35143B7A-6C8C-48E2-8941-82466C4B966A}" dt="2026-05-03T20:52:28.888" v="492" actId="313"/>
          <ac:spMkLst>
            <pc:docMk/>
            <pc:sldMk cId="1733026539" sldId="5038"/>
            <ac:spMk id="32" creationId="{A20AE5C4-2CBD-F07E-0780-70EDF0D64150}"/>
          </ac:spMkLst>
        </pc:spChg>
        <pc:graphicFrameChg chg="add del mod modGraphic">
          <ac:chgData name="Rychtarechova, Miroslava" userId="490865ad-7236-4f56-9287-5e5fce0ba6e4" providerId="ADAL" clId="{35143B7A-6C8C-48E2-8941-82466C4B966A}" dt="2026-05-03T20:54:42.138" v="539" actId="478"/>
          <ac:graphicFrameMkLst>
            <pc:docMk/>
            <pc:sldMk cId="1733026539" sldId="5038"/>
            <ac:graphicFrameMk id="2" creationId="{37A28B0F-DF0F-34D6-5AF1-727139E275F4}"/>
          </ac:graphicFrameMkLst>
        </pc:graphicFrameChg>
      </pc:sldChg>
      <pc:sldChg chg="del">
        <pc:chgData name="Rychtarechova, Miroslava" userId="490865ad-7236-4f56-9287-5e5fce0ba6e4" providerId="ADAL" clId="{35143B7A-6C8C-48E2-8941-82466C4B966A}" dt="2026-05-03T21:14:52.479" v="771" actId="47"/>
        <pc:sldMkLst>
          <pc:docMk/>
          <pc:sldMk cId="1265649052" sldId="5084"/>
        </pc:sldMkLst>
      </pc:sldChg>
      <pc:sldChg chg="del">
        <pc:chgData name="Rychtarechova, Miroslava" userId="490865ad-7236-4f56-9287-5e5fce0ba6e4" providerId="ADAL" clId="{35143B7A-6C8C-48E2-8941-82466C4B966A}" dt="2026-05-03T21:14:51.624" v="770" actId="47"/>
        <pc:sldMkLst>
          <pc:docMk/>
          <pc:sldMk cId="4146110607" sldId="5090"/>
        </pc:sldMkLst>
      </pc:sldChg>
      <pc:sldChg chg="del">
        <pc:chgData name="Rychtarechova, Miroslava" userId="490865ad-7236-4f56-9287-5e5fce0ba6e4" providerId="ADAL" clId="{35143B7A-6C8C-48E2-8941-82466C4B966A}" dt="2026-05-03T21:14:58.502" v="779" actId="47"/>
        <pc:sldMkLst>
          <pc:docMk/>
          <pc:sldMk cId="1883448282" sldId="5216"/>
        </pc:sldMkLst>
      </pc:sldChg>
      <pc:sldChg chg="add">
        <pc:chgData name="Rychtarechova, Miroslava" userId="490865ad-7236-4f56-9287-5e5fce0ba6e4" providerId="ADAL" clId="{35143B7A-6C8C-48E2-8941-82466C4B966A}" dt="2026-05-03T21:10:12.047" v="748"/>
        <pc:sldMkLst>
          <pc:docMk/>
          <pc:sldMk cId="695132883" sldId="2145705040"/>
        </pc:sldMkLst>
      </pc:sldChg>
      <pc:sldChg chg="modSp add mod">
        <pc:chgData name="Rychtarechova, Miroslava" userId="490865ad-7236-4f56-9287-5e5fce0ba6e4" providerId="ADAL" clId="{35143B7A-6C8C-48E2-8941-82466C4B966A}" dt="2026-05-03T21:10:32.757" v="753" actId="20577"/>
        <pc:sldMkLst>
          <pc:docMk/>
          <pc:sldMk cId="830680235" sldId="2145705048"/>
        </pc:sldMkLst>
        <pc:spChg chg="mod">
          <ac:chgData name="Rychtarechova, Miroslava" userId="490865ad-7236-4f56-9287-5e5fce0ba6e4" providerId="ADAL" clId="{35143B7A-6C8C-48E2-8941-82466C4B966A}" dt="2026-05-03T21:10:32.757" v="753" actId="20577"/>
          <ac:spMkLst>
            <pc:docMk/>
            <pc:sldMk cId="830680235" sldId="2145705048"/>
            <ac:spMk id="2" creationId="{86116C91-BFA7-E749-8BCC-6F923515EDDD}"/>
          </ac:spMkLst>
        </pc:spChg>
      </pc:sldChg>
      <pc:sldChg chg="addSp modSp add del mod ord setBg">
        <pc:chgData name="Rychtarechova, Miroslava" userId="490865ad-7236-4f56-9287-5e5fce0ba6e4" providerId="ADAL" clId="{35143B7A-6C8C-48E2-8941-82466C4B966A}" dt="2026-05-03T21:10:20.010" v="751" actId="47"/>
        <pc:sldMkLst>
          <pc:docMk/>
          <pc:sldMk cId="2882717856" sldId="2147374039"/>
        </pc:sldMkLst>
        <pc:picChg chg="add mod">
          <ac:chgData name="Rychtarechova, Miroslava" userId="490865ad-7236-4f56-9287-5e5fce0ba6e4" providerId="ADAL" clId="{35143B7A-6C8C-48E2-8941-82466C4B966A}" dt="2026-05-03T21:03:31.892" v="731" actId="14100"/>
          <ac:picMkLst>
            <pc:docMk/>
            <pc:sldMk cId="2882717856" sldId="2147374039"/>
            <ac:picMk id="6" creationId="{29B5A047-5ABE-A98F-E727-03209AC4CF4F}"/>
          </ac:picMkLst>
        </pc:picChg>
      </pc:sldChg>
      <pc:sldChg chg="del">
        <pc:chgData name="Rychtarechova, Miroslava" userId="490865ad-7236-4f56-9287-5e5fce0ba6e4" providerId="ADAL" clId="{35143B7A-6C8C-48E2-8941-82466C4B966A}" dt="2026-05-03T21:15:02.289" v="783" actId="47"/>
        <pc:sldMkLst>
          <pc:docMk/>
          <pc:sldMk cId="4047532314" sldId="2147375013"/>
        </pc:sldMkLst>
      </pc:sldChg>
      <pc:sldChg chg="modSp add mod">
        <pc:chgData name="Rychtarechova, Miroslava" userId="490865ad-7236-4f56-9287-5e5fce0ba6e4" providerId="ADAL" clId="{35143B7A-6C8C-48E2-8941-82466C4B966A}" dt="2026-05-03T21:14:45.072" v="764" actId="27636"/>
        <pc:sldMkLst>
          <pc:docMk/>
          <pc:sldMk cId="910024103" sldId="2147470124"/>
        </pc:sldMkLst>
        <pc:spChg chg="mod">
          <ac:chgData name="Rychtarechova, Miroslava" userId="490865ad-7236-4f56-9287-5e5fce0ba6e4" providerId="ADAL" clId="{35143B7A-6C8C-48E2-8941-82466C4B966A}" dt="2026-05-03T21:14:45.063" v="759" actId="27636"/>
          <ac:spMkLst>
            <pc:docMk/>
            <pc:sldMk cId="910024103" sldId="2147470124"/>
            <ac:spMk id="4" creationId="{D16839C7-77EF-0FA6-EEFC-206D8362A9C6}"/>
          </ac:spMkLst>
        </pc:spChg>
        <pc:spChg chg="mod">
          <ac:chgData name="Rychtarechova, Miroslava" userId="490865ad-7236-4f56-9287-5e5fce0ba6e4" providerId="ADAL" clId="{35143B7A-6C8C-48E2-8941-82466C4B966A}" dt="2026-05-03T21:14:45.069" v="762" actId="27636"/>
          <ac:spMkLst>
            <pc:docMk/>
            <pc:sldMk cId="910024103" sldId="2147470124"/>
            <ac:spMk id="18" creationId="{1BDDF776-AB2C-5B47-8D89-073048825111}"/>
          </ac:spMkLst>
        </pc:spChg>
        <pc:spChg chg="mod">
          <ac:chgData name="Rychtarechova, Miroslava" userId="490865ad-7236-4f56-9287-5e5fce0ba6e4" providerId="ADAL" clId="{35143B7A-6C8C-48E2-8941-82466C4B966A}" dt="2026-05-03T21:14:45.072" v="764" actId="27636"/>
          <ac:spMkLst>
            <pc:docMk/>
            <pc:sldMk cId="910024103" sldId="2147470124"/>
            <ac:spMk id="20" creationId="{E9EDAABC-F55F-F546-A6D5-DCB53553A018}"/>
          </ac:spMkLst>
        </pc:spChg>
        <pc:spChg chg="mod">
          <ac:chgData name="Rychtarechova, Miroslava" userId="490865ad-7236-4f56-9287-5e5fce0ba6e4" providerId="ADAL" clId="{35143B7A-6C8C-48E2-8941-82466C4B966A}" dt="2026-05-03T21:14:45.066" v="760" actId="27636"/>
          <ac:spMkLst>
            <pc:docMk/>
            <pc:sldMk cId="910024103" sldId="2147470124"/>
            <ac:spMk id="21" creationId="{1E083576-D88A-6944-807B-C362E2900075}"/>
          </ac:spMkLst>
        </pc:spChg>
        <pc:spChg chg="mod">
          <ac:chgData name="Rychtarechova, Miroslava" userId="490865ad-7236-4f56-9287-5e5fce0ba6e4" providerId="ADAL" clId="{35143B7A-6C8C-48E2-8941-82466C4B966A}" dt="2026-05-03T21:14:45.068" v="761" actId="27636"/>
          <ac:spMkLst>
            <pc:docMk/>
            <pc:sldMk cId="910024103" sldId="2147470124"/>
            <ac:spMk id="22" creationId="{6D110FA7-8225-6940-9869-39C384B2440D}"/>
          </ac:spMkLst>
        </pc:spChg>
        <pc:spChg chg="mod">
          <ac:chgData name="Rychtarechova, Miroslava" userId="490865ad-7236-4f56-9287-5e5fce0ba6e4" providerId="ADAL" clId="{35143B7A-6C8C-48E2-8941-82466C4B966A}" dt="2026-05-03T21:14:45.070" v="763" actId="27636"/>
          <ac:spMkLst>
            <pc:docMk/>
            <pc:sldMk cId="910024103" sldId="2147470124"/>
            <ac:spMk id="24" creationId="{B45A5B3A-1875-334C-B295-14627136E40C}"/>
          </ac:spMkLst>
        </pc:spChg>
        <pc:spChg chg="mod">
          <ac:chgData name="Rychtarechova, Miroslava" userId="490865ad-7236-4f56-9287-5e5fce0ba6e4" providerId="ADAL" clId="{35143B7A-6C8C-48E2-8941-82466C4B966A}" dt="2026-05-03T21:14:45.059" v="757" actId="27636"/>
          <ac:spMkLst>
            <pc:docMk/>
            <pc:sldMk cId="910024103" sldId="2147470124"/>
            <ac:spMk id="25" creationId="{2C54D7CD-0E07-A647-BD7C-B2E02FEF3921}"/>
          </ac:spMkLst>
        </pc:spChg>
        <pc:spChg chg="mod">
          <ac:chgData name="Rychtarechova, Miroslava" userId="490865ad-7236-4f56-9287-5e5fce0ba6e4" providerId="ADAL" clId="{35143B7A-6C8C-48E2-8941-82466C4B966A}" dt="2026-05-03T21:14:45.062" v="758" actId="27636"/>
          <ac:spMkLst>
            <pc:docMk/>
            <pc:sldMk cId="910024103" sldId="2147470124"/>
            <ac:spMk id="26" creationId="{69EEEFBE-594D-854C-9D92-3F65FA36A455}"/>
          </ac:spMkLst>
        </pc:spChg>
      </pc:sldChg>
      <pc:sldChg chg="del">
        <pc:chgData name="Rychtarechova, Miroslava" userId="490865ad-7236-4f56-9287-5e5fce0ba6e4" providerId="ADAL" clId="{35143B7A-6C8C-48E2-8941-82466C4B966A}" dt="2026-05-03T21:15:01.383" v="782" actId="47"/>
        <pc:sldMkLst>
          <pc:docMk/>
          <pc:sldMk cId="922927201" sldId="2147473098"/>
        </pc:sldMkLst>
      </pc:sldChg>
      <pc:sldChg chg="modSp mod modNotesTx">
        <pc:chgData name="Rychtarechova, Miroslava" userId="490865ad-7236-4f56-9287-5e5fce0ba6e4" providerId="ADAL" clId="{35143B7A-6C8C-48E2-8941-82466C4B966A}" dt="2026-05-03T21:19:48.105" v="1017" actId="255"/>
        <pc:sldMkLst>
          <pc:docMk/>
          <pc:sldMk cId="2524893900" sldId="2147473106"/>
        </pc:sldMkLst>
        <pc:spChg chg="mod">
          <ac:chgData name="Rychtarechova, Miroslava" userId="490865ad-7236-4f56-9287-5e5fce0ba6e4" providerId="ADAL" clId="{35143B7A-6C8C-48E2-8941-82466C4B966A}" dt="2026-05-03T21:19:27.918" v="1014" actId="313"/>
          <ac:spMkLst>
            <pc:docMk/>
            <pc:sldMk cId="2524893900" sldId="2147473106"/>
            <ac:spMk id="2" creationId="{EB4413F3-13F2-F95B-C387-D0076445A2E9}"/>
          </ac:spMkLst>
        </pc:spChg>
        <pc:spChg chg="mod">
          <ac:chgData name="Rychtarechova, Miroslava" userId="490865ad-7236-4f56-9287-5e5fce0ba6e4" providerId="ADAL" clId="{35143B7A-6C8C-48E2-8941-82466C4B966A}" dt="2026-05-03T21:19:35.159" v="1015" actId="255"/>
          <ac:spMkLst>
            <pc:docMk/>
            <pc:sldMk cId="2524893900" sldId="2147473106"/>
            <ac:spMk id="6" creationId="{0F472519-7825-BDA2-D5E7-DFBBFECCBC68}"/>
          </ac:spMkLst>
        </pc:spChg>
        <pc:spChg chg="mod">
          <ac:chgData name="Rychtarechova, Miroslava" userId="490865ad-7236-4f56-9287-5e5fce0ba6e4" providerId="ADAL" clId="{35143B7A-6C8C-48E2-8941-82466C4B966A}" dt="2026-05-03T21:19:48.105" v="1017" actId="255"/>
          <ac:spMkLst>
            <pc:docMk/>
            <pc:sldMk cId="2524893900" sldId="2147473106"/>
            <ac:spMk id="7" creationId="{B9005230-D5EC-02D7-B163-0D0D6DD155AF}"/>
          </ac:spMkLst>
        </pc:spChg>
        <pc:spChg chg="mod">
          <ac:chgData name="Rychtarechova, Miroslava" userId="490865ad-7236-4f56-9287-5e5fce0ba6e4" providerId="ADAL" clId="{35143B7A-6C8C-48E2-8941-82466C4B966A}" dt="2026-05-03T21:19:41.446" v="1016" actId="255"/>
          <ac:spMkLst>
            <pc:docMk/>
            <pc:sldMk cId="2524893900" sldId="2147473106"/>
            <ac:spMk id="8" creationId="{8FE20898-FC24-AD8D-A4CA-50B655F2AA1E}"/>
          </ac:spMkLst>
        </pc:spChg>
      </pc:sldChg>
      <pc:sldChg chg="del">
        <pc:chgData name="Rychtarechova, Miroslava" userId="490865ad-7236-4f56-9287-5e5fce0ba6e4" providerId="ADAL" clId="{35143B7A-6C8C-48E2-8941-82466C4B966A}" dt="2026-05-03T21:15:18.820" v="792" actId="47"/>
        <pc:sldMkLst>
          <pc:docMk/>
          <pc:sldMk cId="3907020546" sldId="2147473113"/>
        </pc:sldMkLst>
      </pc:sldChg>
      <pc:sldChg chg="del">
        <pc:chgData name="Rychtarechova, Miroslava" userId="490865ad-7236-4f56-9287-5e5fce0ba6e4" providerId="ADAL" clId="{35143B7A-6C8C-48E2-8941-82466C4B966A}" dt="2026-05-03T21:15:20.967" v="794" actId="47"/>
        <pc:sldMkLst>
          <pc:docMk/>
          <pc:sldMk cId="100072857" sldId="2147473122"/>
        </pc:sldMkLst>
      </pc:sldChg>
      <pc:sldChg chg="addSp delSp modSp mod ord modNotesTx">
        <pc:chgData name="Rychtarechova, Miroslava" userId="490865ad-7236-4f56-9287-5e5fce0ba6e4" providerId="ADAL" clId="{35143B7A-6C8C-48E2-8941-82466C4B966A}" dt="2026-05-03T20:56:10.379" v="585" actId="1076"/>
        <pc:sldMkLst>
          <pc:docMk/>
          <pc:sldMk cId="2289721311" sldId="2147473123"/>
        </pc:sldMkLst>
        <pc:spChg chg="mod">
          <ac:chgData name="Rychtarechova, Miroslava" userId="490865ad-7236-4f56-9287-5e5fce0ba6e4" providerId="ADAL" clId="{35143B7A-6C8C-48E2-8941-82466C4B966A}" dt="2026-05-03T20:56:06.603" v="584" actId="207"/>
          <ac:spMkLst>
            <pc:docMk/>
            <pc:sldMk cId="2289721311" sldId="2147473123"/>
            <ac:spMk id="3" creationId="{D9E8CA55-781A-2E23-67B2-3CF1B2B446B9}"/>
          </ac:spMkLst>
        </pc:spChg>
        <pc:spChg chg="mod">
          <ac:chgData name="Rychtarechova, Miroslava" userId="490865ad-7236-4f56-9287-5e5fce0ba6e4" providerId="ADAL" clId="{35143B7A-6C8C-48E2-8941-82466C4B966A}" dt="2026-05-03T20:56:10.379" v="585" actId="1076"/>
          <ac:spMkLst>
            <pc:docMk/>
            <pc:sldMk cId="2289721311" sldId="2147473123"/>
            <ac:spMk id="4" creationId="{D6F3A001-75FC-8508-7252-E476CC8109A6}"/>
          </ac:spMkLst>
        </pc:spChg>
        <pc:spChg chg="del">
          <ac:chgData name="Rychtarechova, Miroslava" userId="490865ad-7236-4f56-9287-5e5fce0ba6e4" providerId="ADAL" clId="{35143B7A-6C8C-48E2-8941-82466C4B966A}" dt="2026-05-03T20:39:31.235" v="259" actId="478"/>
          <ac:spMkLst>
            <pc:docMk/>
            <pc:sldMk cId="2289721311" sldId="2147473123"/>
            <ac:spMk id="7" creationId="{3EFCECC2-C941-E4CC-2004-14D5D2243FDA}"/>
          </ac:spMkLst>
        </pc:spChg>
        <pc:graphicFrameChg chg="add del mod">
          <ac:chgData name="Rychtarechova, Miroslava" userId="490865ad-7236-4f56-9287-5e5fce0ba6e4" providerId="ADAL" clId="{35143B7A-6C8C-48E2-8941-82466C4B966A}" dt="2026-05-03T20:34:45.962" v="59" actId="478"/>
          <ac:graphicFrameMkLst>
            <pc:docMk/>
            <pc:sldMk cId="2289721311" sldId="2147473123"/>
            <ac:graphicFrameMk id="2" creationId="{4A8B2DCF-AE9C-940B-74B2-9F6886560332}"/>
          </ac:graphicFrameMkLst>
        </pc:graphicFrameChg>
        <pc:graphicFrameChg chg="add del mod modGraphic">
          <ac:chgData name="Rychtarechova, Miroslava" userId="490865ad-7236-4f56-9287-5e5fce0ba6e4" providerId="ADAL" clId="{35143B7A-6C8C-48E2-8941-82466C4B966A}" dt="2026-05-03T20:37:21.765" v="67" actId="478"/>
          <ac:graphicFrameMkLst>
            <pc:docMk/>
            <pc:sldMk cId="2289721311" sldId="2147473123"/>
            <ac:graphicFrameMk id="5" creationId="{EBB4FD21-73ED-C988-C010-640A81BDD299}"/>
          </ac:graphicFrameMkLst>
        </pc:graphicFrameChg>
      </pc:sldChg>
      <pc:sldChg chg="del">
        <pc:chgData name="Rychtarechova, Miroslava" userId="490865ad-7236-4f56-9287-5e5fce0ba6e4" providerId="ADAL" clId="{35143B7A-6C8C-48E2-8941-82466C4B966A}" dt="2026-05-03T21:15:21.713" v="795" actId="47"/>
        <pc:sldMkLst>
          <pc:docMk/>
          <pc:sldMk cId="2536674206" sldId="2147473124"/>
        </pc:sldMkLst>
      </pc:sldChg>
      <pc:sldChg chg="del">
        <pc:chgData name="Rychtarechova, Miroslava" userId="490865ad-7236-4f56-9287-5e5fce0ba6e4" providerId="ADAL" clId="{35143B7A-6C8C-48E2-8941-82466C4B966A}" dt="2026-05-03T21:15:22.703" v="796" actId="47"/>
        <pc:sldMkLst>
          <pc:docMk/>
          <pc:sldMk cId="3950831211" sldId="2147473125"/>
        </pc:sldMkLst>
      </pc:sldChg>
      <pc:sldChg chg="del">
        <pc:chgData name="Rychtarechova, Miroslava" userId="490865ad-7236-4f56-9287-5e5fce0ba6e4" providerId="ADAL" clId="{35143B7A-6C8C-48E2-8941-82466C4B966A}" dt="2026-05-03T21:15:07.823" v="788" actId="47"/>
        <pc:sldMkLst>
          <pc:docMk/>
          <pc:sldMk cId="2309256067" sldId="2147473145"/>
        </pc:sldMkLst>
      </pc:sldChg>
      <pc:sldChg chg="del">
        <pc:chgData name="Rychtarechova, Miroslava" userId="490865ad-7236-4f56-9287-5e5fce0ba6e4" providerId="ADAL" clId="{35143B7A-6C8C-48E2-8941-82466C4B966A}" dt="2026-05-03T21:15:07.051" v="787" actId="47"/>
        <pc:sldMkLst>
          <pc:docMk/>
          <pc:sldMk cId="199764485" sldId="2147473146"/>
        </pc:sldMkLst>
      </pc:sldChg>
      <pc:sldChg chg="del">
        <pc:chgData name="Rychtarechova, Miroslava" userId="490865ad-7236-4f56-9287-5e5fce0ba6e4" providerId="ADAL" clId="{35143B7A-6C8C-48E2-8941-82466C4B966A}" dt="2026-05-03T21:15:09.853" v="790" actId="47"/>
        <pc:sldMkLst>
          <pc:docMk/>
          <pc:sldMk cId="3754172300" sldId="2147473147"/>
        </pc:sldMkLst>
      </pc:sldChg>
      <pc:sldChg chg="del">
        <pc:chgData name="Rychtarechova, Miroslava" userId="490865ad-7236-4f56-9287-5e5fce0ba6e4" providerId="ADAL" clId="{35143B7A-6C8C-48E2-8941-82466C4B966A}" dt="2026-05-03T21:15:04.507" v="786" actId="47"/>
        <pc:sldMkLst>
          <pc:docMk/>
          <pc:sldMk cId="3789097184" sldId="2147473150"/>
        </pc:sldMkLst>
      </pc:sldChg>
      <pc:sldChg chg="del">
        <pc:chgData name="Rychtarechova, Miroslava" userId="490865ad-7236-4f56-9287-5e5fce0ba6e4" providerId="ADAL" clId="{35143B7A-6C8C-48E2-8941-82466C4B966A}" dt="2026-05-03T21:17:14.830" v="838" actId="47"/>
        <pc:sldMkLst>
          <pc:docMk/>
          <pc:sldMk cId="1367937338" sldId="2147473189"/>
        </pc:sldMkLst>
      </pc:sldChg>
      <pc:sldChg chg="del">
        <pc:chgData name="Rychtarechova, Miroslava" userId="490865ad-7236-4f56-9287-5e5fce0ba6e4" providerId="ADAL" clId="{35143B7A-6C8C-48E2-8941-82466C4B966A}" dt="2026-05-03T21:15:19.789" v="793" actId="47"/>
        <pc:sldMkLst>
          <pc:docMk/>
          <pc:sldMk cId="3268119381" sldId="2147473192"/>
        </pc:sldMkLst>
      </pc:sldChg>
      <pc:sldChg chg="del">
        <pc:chgData name="Rychtarechova, Miroslava" userId="490865ad-7236-4f56-9287-5e5fce0ba6e4" providerId="ADAL" clId="{35143B7A-6C8C-48E2-8941-82466C4B966A}" dt="2026-05-03T21:15:03.555" v="785" actId="47"/>
        <pc:sldMkLst>
          <pc:docMk/>
          <pc:sldMk cId="4244065226" sldId="2147473201"/>
        </pc:sldMkLst>
      </pc:sldChg>
      <pc:sldChg chg="del">
        <pc:chgData name="Rychtarechova, Miroslava" userId="490865ad-7236-4f56-9287-5e5fce0ba6e4" providerId="ADAL" clId="{35143B7A-6C8C-48E2-8941-82466C4B966A}" dt="2026-05-03T21:17:16.789" v="839" actId="47"/>
        <pc:sldMkLst>
          <pc:docMk/>
          <pc:sldMk cId="3855122313" sldId="2147473202"/>
        </pc:sldMkLst>
      </pc:sldChg>
      <pc:sldChg chg="del">
        <pc:chgData name="Rychtarechova, Miroslava" userId="490865ad-7236-4f56-9287-5e5fce0ba6e4" providerId="ADAL" clId="{35143B7A-6C8C-48E2-8941-82466C4B966A}" dt="2026-05-03T21:17:12.614" v="837" actId="47"/>
        <pc:sldMkLst>
          <pc:docMk/>
          <pc:sldMk cId="613246229" sldId="2147473209"/>
        </pc:sldMkLst>
      </pc:sldChg>
      <pc:sldChg chg="del">
        <pc:chgData name="Rychtarechova, Miroslava" userId="490865ad-7236-4f56-9287-5e5fce0ba6e4" providerId="ADAL" clId="{35143B7A-6C8C-48E2-8941-82466C4B966A}" dt="2026-05-03T21:06:48.448" v="733" actId="47"/>
        <pc:sldMkLst>
          <pc:docMk/>
          <pc:sldMk cId="1870729585" sldId="2147473210"/>
        </pc:sldMkLst>
      </pc:sldChg>
      <pc:sldChg chg="addSp delSp modSp mod modNotesTx">
        <pc:chgData name="Rychtarechova, Miroslava" userId="490865ad-7236-4f56-9287-5e5fce0ba6e4" providerId="ADAL" clId="{35143B7A-6C8C-48E2-8941-82466C4B966A}" dt="2026-05-03T20:57:22.075" v="636" actId="5793"/>
        <pc:sldMkLst>
          <pc:docMk/>
          <pc:sldMk cId="3145674319" sldId="2147473211"/>
        </pc:sldMkLst>
        <pc:spChg chg="del">
          <ac:chgData name="Rychtarechova, Miroslava" userId="490865ad-7236-4f56-9287-5e5fce0ba6e4" providerId="ADAL" clId="{35143B7A-6C8C-48E2-8941-82466C4B966A}" dt="2026-05-03T20:42:20.056" v="263" actId="34307"/>
          <ac:spMkLst>
            <pc:docMk/>
            <pc:sldMk cId="3145674319" sldId="2147473211"/>
            <ac:spMk id="2" creationId="{F71B9F4C-A539-66A4-D53D-353023D0F702}"/>
          </ac:spMkLst>
        </pc:spChg>
        <pc:spChg chg="del mod">
          <ac:chgData name="Rychtarechova, Miroslava" userId="490865ad-7236-4f56-9287-5e5fce0ba6e4" providerId="ADAL" clId="{35143B7A-6C8C-48E2-8941-82466C4B966A}" dt="2026-05-03T20:45:25.143" v="295" actId="478"/>
          <ac:spMkLst>
            <pc:docMk/>
            <pc:sldMk cId="3145674319" sldId="2147473211"/>
            <ac:spMk id="3" creationId="{DEF39199-DC89-8B59-9D7D-B11C871EDD70}"/>
          </ac:spMkLst>
        </pc:spChg>
        <pc:spChg chg="add del mod">
          <ac:chgData name="Rychtarechova, Miroslava" userId="490865ad-7236-4f56-9287-5e5fce0ba6e4" providerId="ADAL" clId="{35143B7A-6C8C-48E2-8941-82466C4B966A}" dt="2026-05-03T20:42:27.329" v="265" actId="478"/>
          <ac:spMkLst>
            <pc:docMk/>
            <pc:sldMk cId="3145674319" sldId="2147473211"/>
            <ac:spMk id="6" creationId="{969860E5-999C-9D64-7C1F-F11F4A8510C0}"/>
          </ac:spMkLst>
        </pc:spChg>
        <pc:spChg chg="add mod">
          <ac:chgData name="Rychtarechova, Miroslava" userId="490865ad-7236-4f56-9287-5e5fce0ba6e4" providerId="ADAL" clId="{35143B7A-6C8C-48E2-8941-82466C4B966A}" dt="2026-05-03T20:57:22.075" v="636" actId="5793"/>
          <ac:spMkLst>
            <pc:docMk/>
            <pc:sldMk cId="3145674319" sldId="2147473211"/>
            <ac:spMk id="7" creationId="{A6CB1C07-9A7D-0061-6832-DFC2ADB6C35D}"/>
          </ac:spMkLst>
        </pc:spChg>
        <pc:spChg chg="add del mod">
          <ac:chgData name="Rychtarechova, Miroslava" userId="490865ad-7236-4f56-9287-5e5fce0ba6e4" providerId="ADAL" clId="{35143B7A-6C8C-48E2-8941-82466C4B966A}" dt="2026-05-03T20:45:26.696" v="296" actId="478"/>
          <ac:spMkLst>
            <pc:docMk/>
            <pc:sldMk cId="3145674319" sldId="2147473211"/>
            <ac:spMk id="12" creationId="{3DC40BDB-F664-B103-0170-D9DBF7B6AD7B}"/>
          </ac:spMkLst>
        </pc:spChg>
        <pc:graphicFrameChg chg="add del mod modGraphic">
          <ac:chgData name="Rychtarechova, Miroslava" userId="490865ad-7236-4f56-9287-5e5fce0ba6e4" providerId="ADAL" clId="{35143B7A-6C8C-48E2-8941-82466C4B966A}" dt="2026-05-03T20:43:26.557" v="277" actId="478"/>
          <ac:graphicFrameMkLst>
            <pc:docMk/>
            <pc:sldMk cId="3145674319" sldId="2147473211"/>
            <ac:graphicFrameMk id="8" creationId="{BA5F076E-8776-8E54-72F6-BA87E9521B08}"/>
          </ac:graphicFrameMkLst>
        </pc:graphicFrameChg>
        <pc:graphicFrameChg chg="add del mod">
          <ac:chgData name="Rychtarechova, Miroslava" userId="490865ad-7236-4f56-9287-5e5fce0ba6e4" providerId="ADAL" clId="{35143B7A-6C8C-48E2-8941-82466C4B966A}" dt="2026-05-03T20:44:33.702" v="279" actId="478"/>
          <ac:graphicFrameMkLst>
            <pc:docMk/>
            <pc:sldMk cId="3145674319" sldId="2147473211"/>
            <ac:graphicFrameMk id="9" creationId="{0E3BC6EC-96C2-A646-51FF-28D6FE424E50}"/>
          </ac:graphicFrameMkLst>
        </pc:graphicFrameChg>
        <pc:picChg chg="add del mod ord">
          <ac:chgData name="Rychtarechova, Miroslava" userId="490865ad-7236-4f56-9287-5e5fce0ba6e4" providerId="ADAL" clId="{35143B7A-6C8C-48E2-8941-82466C4B966A}" dt="2026-05-03T20:42:22.026" v="264" actId="478"/>
          <ac:picMkLst>
            <pc:docMk/>
            <pc:sldMk cId="3145674319" sldId="2147473211"/>
            <ac:picMk id="4" creationId="{E13FD6DC-88E6-B2D7-05C6-71E0E8D450AF}"/>
          </ac:picMkLst>
        </pc:picChg>
      </pc:sldChg>
      <pc:sldChg chg="del">
        <pc:chgData name="Rychtarechova, Miroslava" userId="490865ad-7236-4f56-9287-5e5fce0ba6e4" providerId="ADAL" clId="{35143B7A-6C8C-48E2-8941-82466C4B966A}" dt="2026-05-03T21:14:49.486" v="767" actId="47"/>
        <pc:sldMkLst>
          <pc:docMk/>
          <pc:sldMk cId="3401643702" sldId="2147473214"/>
        </pc:sldMkLst>
      </pc:sldChg>
      <pc:sldChg chg="del">
        <pc:chgData name="Rychtarechova, Miroslava" userId="490865ad-7236-4f56-9287-5e5fce0ba6e4" providerId="ADAL" clId="{35143B7A-6C8C-48E2-8941-82466C4B966A}" dt="2026-05-03T21:14:50.360" v="768" actId="47"/>
        <pc:sldMkLst>
          <pc:docMk/>
          <pc:sldMk cId="1921510978" sldId="2147473215"/>
        </pc:sldMkLst>
      </pc:sldChg>
      <pc:sldChg chg="del">
        <pc:chgData name="Rychtarechova, Miroslava" userId="490865ad-7236-4f56-9287-5e5fce0ba6e4" providerId="ADAL" clId="{35143B7A-6C8C-48E2-8941-82466C4B966A}" dt="2026-05-03T21:14:48.736" v="766" actId="47"/>
        <pc:sldMkLst>
          <pc:docMk/>
          <pc:sldMk cId="3829692561" sldId="2147473216"/>
        </pc:sldMkLst>
      </pc:sldChg>
      <pc:sldChg chg="del">
        <pc:chgData name="Rychtarechova, Miroslava" userId="490865ad-7236-4f56-9287-5e5fce0ba6e4" providerId="ADAL" clId="{35143B7A-6C8C-48E2-8941-82466C4B966A}" dt="2026-05-03T21:14:50.724" v="769" actId="47"/>
        <pc:sldMkLst>
          <pc:docMk/>
          <pc:sldMk cId="4292244287" sldId="2147473217"/>
        </pc:sldMkLst>
      </pc:sldChg>
      <pc:sldChg chg="del">
        <pc:chgData name="Rychtarechova, Miroslava" userId="490865ad-7236-4f56-9287-5e5fce0ba6e4" providerId="ADAL" clId="{35143B7A-6C8C-48E2-8941-82466C4B966A}" dt="2026-05-03T21:14:53.286" v="772" actId="47"/>
        <pc:sldMkLst>
          <pc:docMk/>
          <pc:sldMk cId="2496674154" sldId="2147473218"/>
        </pc:sldMkLst>
      </pc:sldChg>
      <pc:sldChg chg="del">
        <pc:chgData name="Rychtarechova, Miroslava" userId="490865ad-7236-4f56-9287-5e5fce0ba6e4" providerId="ADAL" clId="{35143B7A-6C8C-48E2-8941-82466C4B966A}" dt="2026-05-03T21:14:59.373" v="780" actId="47"/>
        <pc:sldMkLst>
          <pc:docMk/>
          <pc:sldMk cId="728651459" sldId="2147473219"/>
        </pc:sldMkLst>
      </pc:sldChg>
      <pc:sldChg chg="del">
        <pc:chgData name="Rychtarechova, Miroslava" userId="490865ad-7236-4f56-9287-5e5fce0ba6e4" providerId="ADAL" clId="{35143B7A-6C8C-48E2-8941-82466C4B966A}" dt="2026-05-03T21:15:09.337" v="789" actId="47"/>
        <pc:sldMkLst>
          <pc:docMk/>
          <pc:sldMk cId="3836433340" sldId="2147473221"/>
        </pc:sldMkLst>
      </pc:sldChg>
      <pc:sldChg chg="del">
        <pc:chgData name="Rychtarechova, Miroslava" userId="490865ad-7236-4f56-9287-5e5fce0ba6e4" providerId="ADAL" clId="{35143B7A-6C8C-48E2-8941-82466C4B966A}" dt="2026-05-03T21:15:10.616" v="791" actId="47"/>
        <pc:sldMkLst>
          <pc:docMk/>
          <pc:sldMk cId="1663156918" sldId="2147473223"/>
        </pc:sldMkLst>
      </pc:sldChg>
      <pc:sldChg chg="del">
        <pc:chgData name="Rychtarechova, Miroslava" userId="490865ad-7236-4f56-9287-5e5fce0ba6e4" providerId="ADAL" clId="{35143B7A-6C8C-48E2-8941-82466C4B966A}" dt="2026-05-03T21:17:18.414" v="840" actId="47"/>
        <pc:sldMkLst>
          <pc:docMk/>
          <pc:sldMk cId="576905256" sldId="2147473224"/>
        </pc:sldMkLst>
      </pc:sldChg>
      <pc:sldChg chg="addSp delSp modSp add mod ord modNotesTx">
        <pc:chgData name="Rychtarechova, Miroslava" userId="490865ad-7236-4f56-9287-5e5fce0ba6e4" providerId="ADAL" clId="{35143B7A-6C8C-48E2-8941-82466C4B966A}" dt="2026-05-04T07:42:46.807" v="1317" actId="6549"/>
        <pc:sldMkLst>
          <pc:docMk/>
          <pc:sldMk cId="3208906734" sldId="2147473225"/>
        </pc:sldMkLst>
        <pc:spChg chg="mod">
          <ac:chgData name="Rychtarechova, Miroslava" userId="490865ad-7236-4f56-9287-5e5fce0ba6e4" providerId="ADAL" clId="{35143B7A-6C8C-48E2-8941-82466C4B966A}" dt="2026-05-03T20:48:58.610" v="360" actId="20577"/>
          <ac:spMkLst>
            <pc:docMk/>
            <pc:sldMk cId="3208906734" sldId="2147473225"/>
            <ac:spMk id="3" creationId="{57C4BDC9-BC6E-E084-B37B-85E13FF39079}"/>
          </ac:spMkLst>
        </pc:spChg>
        <pc:spChg chg="mod">
          <ac:chgData name="Rychtarechova, Miroslava" userId="490865ad-7236-4f56-9287-5e5fce0ba6e4" providerId="ADAL" clId="{35143B7A-6C8C-48E2-8941-82466C4B966A}" dt="2026-05-03T20:49:38.373" v="366" actId="27636"/>
          <ac:spMkLst>
            <pc:docMk/>
            <pc:sldMk cId="3208906734" sldId="2147473225"/>
            <ac:spMk id="4" creationId="{F692B552-67F0-20CA-E78A-376C12F47ED8}"/>
          </ac:spMkLst>
        </pc:spChg>
        <pc:graphicFrameChg chg="add del mod">
          <ac:chgData name="Rychtarechova, Miroslava" userId="490865ad-7236-4f56-9287-5e5fce0ba6e4" providerId="ADAL" clId="{35143B7A-6C8C-48E2-8941-82466C4B966A}" dt="2026-05-03T20:48:37.104" v="352" actId="478"/>
          <ac:graphicFrameMkLst>
            <pc:docMk/>
            <pc:sldMk cId="3208906734" sldId="2147473225"/>
            <ac:graphicFrameMk id="2" creationId="{D820C047-916D-D167-C644-745B7081A2B1}"/>
          </ac:graphicFrameMkLst>
        </pc:graphicFrameChg>
      </pc:sldChg>
      <pc:sldChg chg="add">
        <pc:chgData name="Rychtarechova, Miroslava" userId="490865ad-7236-4f56-9287-5e5fce0ba6e4" providerId="ADAL" clId="{35143B7A-6C8C-48E2-8941-82466C4B966A}" dt="2026-05-03T21:05:09.632" v="732"/>
        <pc:sldMkLst>
          <pc:docMk/>
          <pc:sldMk cId="1396768783" sldId="2147473226"/>
        </pc:sldMkLst>
      </pc:sldChg>
      <pc:sldChg chg="add del">
        <pc:chgData name="Rychtarechova, Miroslava" userId="490865ad-7236-4f56-9287-5e5fce0ba6e4" providerId="ADAL" clId="{35143B7A-6C8C-48E2-8941-82466C4B966A}" dt="2026-05-03T21:14:33.999" v="755" actId="47"/>
        <pc:sldMkLst>
          <pc:docMk/>
          <pc:sldMk cId="1673775204" sldId="2147473227"/>
        </pc:sldMkLst>
      </pc:sldChg>
      <pc:sldChg chg="add del">
        <pc:chgData name="Rychtarechova, Miroslava" userId="490865ad-7236-4f56-9287-5e5fce0ba6e4" providerId="ADAL" clId="{35143B7A-6C8C-48E2-8941-82466C4B966A}" dt="2026-05-03T21:14:33.999" v="755" actId="47"/>
        <pc:sldMkLst>
          <pc:docMk/>
          <pc:sldMk cId="1186132392" sldId="2147473228"/>
        </pc:sldMkLst>
      </pc:sldChg>
      <pc:sldChg chg="modSp add mod">
        <pc:chgData name="Rychtarechova, Miroslava" userId="490865ad-7236-4f56-9287-5e5fce0ba6e4" providerId="ADAL" clId="{35143B7A-6C8C-48E2-8941-82466C4B966A}" dt="2026-05-03T21:14:45.081" v="765" actId="27636"/>
        <pc:sldMkLst>
          <pc:docMk/>
          <pc:sldMk cId="986008437" sldId="2147483646"/>
        </pc:sldMkLst>
        <pc:spChg chg="mod">
          <ac:chgData name="Rychtarechova, Miroslava" userId="490865ad-7236-4f56-9287-5e5fce0ba6e4" providerId="ADAL" clId="{35143B7A-6C8C-48E2-8941-82466C4B966A}" dt="2026-05-03T21:14:45.081" v="765" actId="27636"/>
          <ac:spMkLst>
            <pc:docMk/>
            <pc:sldMk cId="986008437" sldId="2147483646"/>
            <ac:spMk id="41" creationId="{51D516B3-92C8-9060-A2AE-C228BA047342}"/>
          </ac:spMkLst>
        </pc:spChg>
      </pc:sldChg>
      <pc:sldChg chg="modSp add mod">
        <pc:chgData name="Rychtarechova, Miroslava" userId="490865ad-7236-4f56-9287-5e5fce0ba6e4" providerId="ADAL" clId="{35143B7A-6C8C-48E2-8941-82466C4B966A}" dt="2026-05-03T21:23:04.791" v="1316" actId="313"/>
        <pc:sldMkLst>
          <pc:docMk/>
          <pc:sldMk cId="3620756801" sldId="2147483647"/>
        </pc:sldMkLst>
        <pc:spChg chg="mod">
          <ac:chgData name="Rychtarechova, Miroslava" userId="490865ad-7236-4f56-9287-5e5fce0ba6e4" providerId="ADAL" clId="{35143B7A-6C8C-48E2-8941-82466C4B966A}" dt="2026-05-03T21:20:27.312" v="1050" actId="20577"/>
          <ac:spMkLst>
            <pc:docMk/>
            <pc:sldMk cId="3620756801" sldId="2147483647"/>
            <ac:spMk id="2" creationId="{17613FFB-0BD8-FA68-D4DE-6E054BC71C07}"/>
          </ac:spMkLst>
        </pc:spChg>
        <pc:spChg chg="mod">
          <ac:chgData name="Rychtarechova, Miroslava" userId="490865ad-7236-4f56-9287-5e5fce0ba6e4" providerId="ADAL" clId="{35143B7A-6C8C-48E2-8941-82466C4B966A}" dt="2026-05-03T21:20:38.594" v="1084" actId="20577"/>
          <ac:spMkLst>
            <pc:docMk/>
            <pc:sldMk cId="3620756801" sldId="2147483647"/>
            <ac:spMk id="5" creationId="{73009303-3DA0-D8B4-28C8-F8D4F92AA3E0}"/>
          </ac:spMkLst>
        </pc:spChg>
        <pc:spChg chg="mod">
          <ac:chgData name="Rychtarechova, Miroslava" userId="490865ad-7236-4f56-9287-5e5fce0ba6e4" providerId="ADAL" clId="{35143B7A-6C8C-48E2-8941-82466C4B966A}" dt="2026-05-03T21:22:50.033" v="1312" actId="20577"/>
          <ac:spMkLst>
            <pc:docMk/>
            <pc:sldMk cId="3620756801" sldId="2147483647"/>
            <ac:spMk id="6" creationId="{CC577FE7-AD36-1E52-959A-87E54C079BE9}"/>
          </ac:spMkLst>
        </pc:spChg>
        <pc:spChg chg="mod">
          <ac:chgData name="Rychtarechova, Miroslava" userId="490865ad-7236-4f56-9287-5e5fce0ba6e4" providerId="ADAL" clId="{35143B7A-6C8C-48E2-8941-82466C4B966A}" dt="2026-05-03T21:21:48.931" v="1179" actId="20577"/>
          <ac:spMkLst>
            <pc:docMk/>
            <pc:sldMk cId="3620756801" sldId="2147483647"/>
            <ac:spMk id="7" creationId="{BEC06E19-D0AA-A571-7A67-79FE82AD0FEE}"/>
          </ac:spMkLst>
        </pc:spChg>
        <pc:spChg chg="mod">
          <ac:chgData name="Rychtarechova, Miroslava" userId="490865ad-7236-4f56-9287-5e5fce0ba6e4" providerId="ADAL" clId="{35143B7A-6C8C-48E2-8941-82466C4B966A}" dt="2026-05-03T21:22:56.572" v="1313" actId="5793"/>
          <ac:spMkLst>
            <pc:docMk/>
            <pc:sldMk cId="3620756801" sldId="2147483647"/>
            <ac:spMk id="8" creationId="{D52796A8-2B21-75E3-85BB-6177635198DD}"/>
          </ac:spMkLst>
        </pc:spChg>
        <pc:spChg chg="mod">
          <ac:chgData name="Rychtarechova, Miroslava" userId="490865ad-7236-4f56-9287-5e5fce0ba6e4" providerId="ADAL" clId="{35143B7A-6C8C-48E2-8941-82466C4B966A}" dt="2026-05-03T21:23:04.791" v="1316" actId="313"/>
          <ac:spMkLst>
            <pc:docMk/>
            <pc:sldMk cId="3620756801" sldId="2147483647"/>
            <ac:spMk id="9" creationId="{708D4FB1-898E-E5C6-BF4F-28672677771E}"/>
          </ac:spMkLst>
        </pc:spChg>
        <pc:spChg chg="mod">
          <ac:chgData name="Rychtarechova, Miroslava" userId="490865ad-7236-4f56-9287-5e5fce0ba6e4" providerId="ADAL" clId="{35143B7A-6C8C-48E2-8941-82466C4B966A}" dt="2026-05-03T21:22:58.925" v="1314" actId="5793"/>
          <ac:spMkLst>
            <pc:docMk/>
            <pc:sldMk cId="3620756801" sldId="2147483647"/>
            <ac:spMk id="10" creationId="{39D98E7C-E23C-74F1-C933-BBF9E8EC8F63}"/>
          </ac:spMkLst>
        </pc:spChg>
      </pc:sldChg>
      <pc:sldMasterChg chg="addSldLayout delSldLayout">
        <pc:chgData name="Rychtarechova, Miroslava" userId="490865ad-7236-4f56-9287-5e5fce0ba6e4" providerId="ADAL" clId="{35143B7A-6C8C-48E2-8941-82466C4B966A}" dt="2026-05-03T21:17:18.414" v="840" actId="47"/>
        <pc:sldMasterMkLst>
          <pc:docMk/>
          <pc:sldMasterMk cId="1634811431" sldId="2147483648"/>
        </pc:sldMasterMkLst>
        <pc:sldLayoutChg chg="del">
          <pc:chgData name="Rychtarechova, Miroslava" userId="490865ad-7236-4f56-9287-5e5fce0ba6e4" providerId="ADAL" clId="{35143B7A-6C8C-48E2-8941-82466C4B966A}" dt="2026-05-03T21:14:55.259" v="774" actId="47"/>
          <pc:sldLayoutMkLst>
            <pc:docMk/>
            <pc:sldMasterMk cId="1634811431" sldId="2147483648"/>
            <pc:sldLayoutMk cId="1411749201" sldId="2147483665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4:56.913" v="777" actId="47"/>
          <pc:sldLayoutMkLst>
            <pc:docMk/>
            <pc:sldMasterMk cId="1634811431" sldId="2147483648"/>
            <pc:sldLayoutMk cId="820303087" sldId="2147483666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7:18.414" v="840" actId="47"/>
          <pc:sldLayoutMkLst>
            <pc:docMk/>
            <pc:sldMasterMk cId="1634811431" sldId="2147483648"/>
            <pc:sldLayoutMk cId="707999744" sldId="2147483669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7:16.789" v="839" actId="47"/>
          <pc:sldLayoutMkLst>
            <pc:docMk/>
            <pc:sldMasterMk cId="1634811431" sldId="2147483648"/>
            <pc:sldLayoutMk cId="463781500" sldId="2147483670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5:18.820" v="792" actId="47"/>
          <pc:sldLayoutMkLst>
            <pc:docMk/>
            <pc:sldMasterMk cId="1634811431" sldId="2147483648"/>
            <pc:sldLayoutMk cId="2394304960" sldId="2147483671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5:22.703" v="796" actId="47"/>
          <pc:sldLayoutMkLst>
            <pc:docMk/>
            <pc:sldMasterMk cId="1634811431" sldId="2147483648"/>
            <pc:sldLayoutMk cId="3251397429" sldId="2147483672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5:21.713" v="795" actId="47"/>
          <pc:sldLayoutMkLst>
            <pc:docMk/>
            <pc:sldMasterMk cId="1634811431" sldId="2147483648"/>
            <pc:sldLayoutMk cId="2431761485" sldId="2147483673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7:14.830" v="838" actId="47"/>
          <pc:sldLayoutMkLst>
            <pc:docMk/>
            <pc:sldMasterMk cId="1634811431" sldId="2147483648"/>
            <pc:sldLayoutMk cId="2231739787" sldId="2147483677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7:12.614" v="837" actId="47"/>
          <pc:sldLayoutMkLst>
            <pc:docMk/>
            <pc:sldMasterMk cId="1634811431" sldId="2147483648"/>
            <pc:sldLayoutMk cId="1294044390" sldId="2147483678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4:52.479" v="771" actId="47"/>
          <pc:sldLayoutMkLst>
            <pc:docMk/>
            <pc:sldMasterMk cId="1634811431" sldId="2147483648"/>
            <pc:sldLayoutMk cId="3710436859" sldId="2147483681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5:10.616" v="791" actId="47"/>
          <pc:sldLayoutMkLst>
            <pc:docMk/>
            <pc:sldMasterMk cId="1634811431" sldId="2147483648"/>
            <pc:sldLayoutMk cId="3554490082" sldId="2147483683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5:00.106" v="781" actId="47"/>
          <pc:sldLayoutMkLst>
            <pc:docMk/>
            <pc:sldMasterMk cId="1634811431" sldId="2147483648"/>
            <pc:sldLayoutMk cId="62908063" sldId="2147483685"/>
          </pc:sldLayoutMkLst>
        </pc:sldLayoutChg>
        <pc:sldLayoutChg chg="del">
          <pc:chgData name="Rychtarechova, Miroslava" userId="490865ad-7236-4f56-9287-5e5fce0ba6e4" providerId="ADAL" clId="{35143B7A-6C8C-48E2-8941-82466C4B966A}" dt="2026-05-03T21:10:20.010" v="751" actId="47"/>
          <pc:sldLayoutMkLst>
            <pc:docMk/>
            <pc:sldMasterMk cId="1634811431" sldId="2147483648"/>
            <pc:sldLayoutMk cId="176770524" sldId="2147483687"/>
          </pc:sldLayoutMkLst>
        </pc:sldLayoutChg>
        <pc:sldLayoutChg chg="add del">
          <pc:chgData name="Rychtarechova, Miroslava" userId="490865ad-7236-4f56-9287-5e5fce0ba6e4" providerId="ADAL" clId="{35143B7A-6C8C-48E2-8941-82466C4B966A}" dt="2026-05-03T21:16:24.835" v="798" actId="47"/>
          <pc:sldLayoutMkLst>
            <pc:docMk/>
            <pc:sldMasterMk cId="1634811431" sldId="2147483648"/>
            <pc:sldLayoutMk cId="1685379891" sldId="21474836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2A1A6-25F5-4395-856D-99A48D8BF940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9B95-CDCF-4A5B-BA1E-C8942366010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176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dirty="0">
              <a:effectLst/>
              <a:latin typeface="TESCO Modern" panose="02000506030000020004" pitchFamily="2" charset="-18"/>
              <a:ea typeface="TESCO Modern" panose="02000506030000020004" pitchFamily="2" charset="-18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56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2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13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518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57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951"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9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3A97A-79DA-088E-59F9-8FCF580E6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F5FC2EF-DF4A-FDEB-DB30-2060EDFF6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B76FA95-88AC-660C-8F35-32EDBCA4B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951">
              <a:defRPr/>
            </a:pPr>
            <a:endParaRPr lang="en-GB" b="0" i="0" dirty="0"/>
          </a:p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121947C-5A06-D481-CCD7-DFADF57E8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0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30CF6-5A8A-43C6-9132-7888BCE409FD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220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9B95-CDCF-4A5B-BA1E-C89423660104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329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39B95-CDCF-4A5B-BA1E-C89423660104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7362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64D0F-9C55-4B47-B0FC-8A9B4AF44DFF}" type="slidenum">
              <a:rPr lang="en-SK" smtClean="0"/>
              <a:t>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1092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64D0F-9C55-4B47-B0FC-8A9B4AF44DFF}" type="slidenum">
              <a:rPr lang="en-SK" smtClean="0"/>
              <a:t>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28052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461C-FA99-416F-B778-A9E5F861861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70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208159-D3D8-58EC-6E0B-3F8199B70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3B2EBA-7F9B-C6C2-2024-4CD89CDE8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6499D4-731D-1CA4-3C49-018D4BC2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F6DE56-5239-BF6F-4233-5172AF63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65C10AD-7BB0-9381-DCC4-166C35FF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76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88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FA7EE35D-21B0-CFA4-D851-18432660A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black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262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0D35F3-E693-7BB6-2CF2-7E753B29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182"/>
            <a:ext cx="5945373" cy="46096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D0F1373-1839-759F-AECA-2E74D495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4BBD0-9F96-4B59-A880-48C5EBA0FBE4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DAEA17C-0909-00B6-F4AE-47A5D982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CF77315-5FDD-F3AF-DAA5-2493C016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71375-3E35-4D90-B044-C9433417D083}" type="slidenum">
              <a:rPr lang="sk-SK" smtClean="0"/>
              <a:t>‹#›</a:t>
            </a:fld>
            <a:endParaRPr lang="sk-SK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887E7D6-2F3E-AAA0-5560-005A02DE54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5945374" cy="1068532"/>
          </a:xfrm>
        </p:spPr>
        <p:txBody>
          <a:bodyPr/>
          <a:lstStyle/>
          <a:p>
            <a:r>
              <a:rPr lang="sk-SK" dirty="0"/>
              <a:t>Kliknutím upravte štýl nadpisu</a:t>
            </a:r>
          </a:p>
        </p:txBody>
      </p:sp>
      <p:sp>
        <p:nvSpPr>
          <p:cNvPr id="2" name="Zástupný objekt pre obrázok 1">
            <a:extLst>
              <a:ext uri="{FF2B5EF4-FFF2-40B4-BE49-F238E27FC236}">
                <a16:creationId xmlns:a16="http://schemas.microsoft.com/office/drawing/2014/main" id="{7E1525F2-30E1-CF62-466C-ED2F6FBF4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9265" y="0"/>
            <a:ext cx="5312734" cy="6858000"/>
          </a:xfrm>
          <a:custGeom>
            <a:avLst/>
            <a:gdLst>
              <a:gd name="connsiteX0" fmla="*/ 0 w 1260000"/>
              <a:gd name="connsiteY0" fmla="*/ 0 h 1620000"/>
              <a:gd name="connsiteX1" fmla="*/ 1260000 w 1260000"/>
              <a:gd name="connsiteY1" fmla="*/ 0 h 1620000"/>
              <a:gd name="connsiteX2" fmla="*/ 1260000 w 1260000"/>
              <a:gd name="connsiteY2" fmla="*/ 1620000 h 1620000"/>
              <a:gd name="connsiteX3" fmla="*/ 0 w 1260000"/>
              <a:gd name="connsiteY3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0000" h="1620000">
                <a:moveTo>
                  <a:pt x="0" y="0"/>
                </a:moveTo>
                <a:lnTo>
                  <a:pt x="1260000" y="0"/>
                </a:lnTo>
                <a:lnTo>
                  <a:pt x="126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4215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hree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Zástupný objekt pre obrázok 20">
            <a:extLst>
              <a:ext uri="{FF2B5EF4-FFF2-40B4-BE49-F238E27FC236}">
                <a16:creationId xmlns:a16="http://schemas.microsoft.com/office/drawing/2014/main" id="{4F73FED6-00C5-58B5-EDF8-CF42C3FF8B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black">
          <a:xfrm>
            <a:off x="4080477" y="1317507"/>
            <a:ext cx="4039200" cy="2340000"/>
          </a:xfrm>
          <a:custGeom>
            <a:avLst/>
            <a:gdLst>
              <a:gd name="connsiteX0" fmla="*/ 0 w 3366968"/>
              <a:gd name="connsiteY0" fmla="*/ 0 h 2808000"/>
              <a:gd name="connsiteX1" fmla="*/ 3366968 w 3366968"/>
              <a:gd name="connsiteY1" fmla="*/ 0 h 2808000"/>
              <a:gd name="connsiteX2" fmla="*/ 3366968 w 3366968"/>
              <a:gd name="connsiteY2" fmla="*/ 2808000 h 2808000"/>
              <a:gd name="connsiteX3" fmla="*/ 0 w 3366968"/>
              <a:gd name="connsiteY3" fmla="*/ 2808000 h 28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968" h="2808000">
                <a:moveTo>
                  <a:pt x="0" y="0"/>
                </a:moveTo>
                <a:lnTo>
                  <a:pt x="3366968" y="0"/>
                </a:lnTo>
                <a:lnTo>
                  <a:pt x="3366968" y="2808000"/>
                </a:lnTo>
                <a:lnTo>
                  <a:pt x="0" y="280800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sk-SK"/>
          </a:p>
        </p:txBody>
      </p:sp>
      <p:sp>
        <p:nvSpPr>
          <p:cNvPr id="6" name="Zástupný objekt pre obrázok 20">
            <a:extLst>
              <a:ext uri="{FF2B5EF4-FFF2-40B4-BE49-F238E27FC236}">
                <a16:creationId xmlns:a16="http://schemas.microsoft.com/office/drawing/2014/main" id="{09CF25B9-443B-8E3B-F04B-63873EB4BC0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 bwMode="black">
          <a:xfrm>
            <a:off x="-1" y="3657507"/>
            <a:ext cx="4039200" cy="2340000"/>
          </a:xfrm>
          <a:custGeom>
            <a:avLst/>
            <a:gdLst>
              <a:gd name="connsiteX0" fmla="*/ 0 w 3366968"/>
              <a:gd name="connsiteY0" fmla="*/ 0 h 2808000"/>
              <a:gd name="connsiteX1" fmla="*/ 3366968 w 3366968"/>
              <a:gd name="connsiteY1" fmla="*/ 0 h 2808000"/>
              <a:gd name="connsiteX2" fmla="*/ 3366968 w 3366968"/>
              <a:gd name="connsiteY2" fmla="*/ 2808000 h 2808000"/>
              <a:gd name="connsiteX3" fmla="*/ 0 w 3366968"/>
              <a:gd name="connsiteY3" fmla="*/ 2808000 h 28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968" h="2808000">
                <a:moveTo>
                  <a:pt x="0" y="0"/>
                </a:moveTo>
                <a:lnTo>
                  <a:pt x="3366968" y="0"/>
                </a:lnTo>
                <a:lnTo>
                  <a:pt x="3366968" y="2808000"/>
                </a:lnTo>
                <a:lnTo>
                  <a:pt x="0" y="280800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sk-SK"/>
          </a:p>
        </p:txBody>
      </p:sp>
      <p:sp>
        <p:nvSpPr>
          <p:cNvPr id="7" name="Zástupný objekt pre obrázok 20">
            <a:extLst>
              <a:ext uri="{FF2B5EF4-FFF2-40B4-BE49-F238E27FC236}">
                <a16:creationId xmlns:a16="http://schemas.microsoft.com/office/drawing/2014/main" id="{816A20BD-564E-5985-8281-0B77BABE85A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black">
          <a:xfrm>
            <a:off x="8152799" y="3657507"/>
            <a:ext cx="4039200" cy="2340000"/>
          </a:xfrm>
          <a:custGeom>
            <a:avLst/>
            <a:gdLst>
              <a:gd name="connsiteX0" fmla="*/ 0 w 3366968"/>
              <a:gd name="connsiteY0" fmla="*/ 0 h 2808000"/>
              <a:gd name="connsiteX1" fmla="*/ 3366968 w 3366968"/>
              <a:gd name="connsiteY1" fmla="*/ 0 h 2808000"/>
              <a:gd name="connsiteX2" fmla="*/ 3366968 w 3366968"/>
              <a:gd name="connsiteY2" fmla="*/ 2808000 h 2808000"/>
              <a:gd name="connsiteX3" fmla="*/ 0 w 3366968"/>
              <a:gd name="connsiteY3" fmla="*/ 2808000 h 28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968" h="2808000">
                <a:moveTo>
                  <a:pt x="0" y="0"/>
                </a:moveTo>
                <a:lnTo>
                  <a:pt x="3366968" y="0"/>
                </a:lnTo>
                <a:lnTo>
                  <a:pt x="3366968" y="2808000"/>
                </a:lnTo>
                <a:lnTo>
                  <a:pt x="0" y="280800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sk-SK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D3CD6DAA-5EF9-F0F9-9CC2-EA9FAA491F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1317507"/>
            <a:ext cx="4039200" cy="23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447675" indent="-265113"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5" name="Zástupný text 12">
            <a:extLst>
              <a:ext uri="{FF2B5EF4-FFF2-40B4-BE49-F238E27FC236}">
                <a16:creationId xmlns:a16="http://schemas.microsoft.com/office/drawing/2014/main" id="{7DAD5E1E-1487-C4F1-37F1-36A98E51C6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52799" y="1317507"/>
            <a:ext cx="4039200" cy="23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447675" indent="-265113"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17" name="Zástupný text 12">
            <a:extLst>
              <a:ext uri="{FF2B5EF4-FFF2-40B4-BE49-F238E27FC236}">
                <a16:creationId xmlns:a16="http://schemas.microsoft.com/office/drawing/2014/main" id="{58B84737-C7B9-374F-DA21-E6C82BB2430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80477" y="3657507"/>
            <a:ext cx="4039200" cy="2340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447675" indent="-265113"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32476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obrázok 4">
            <a:extLst>
              <a:ext uri="{FF2B5EF4-FFF2-40B4-BE49-F238E27FC236}">
                <a16:creationId xmlns:a16="http://schemas.microsoft.com/office/drawing/2014/main" id="{03319F44-6F68-7C69-3D56-708B3B3B77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black">
          <a:xfrm>
            <a:off x="6441440" y="0"/>
            <a:ext cx="5750560" cy="6858000"/>
          </a:xfrm>
          <a:custGeom>
            <a:avLst/>
            <a:gdLst>
              <a:gd name="connsiteX0" fmla="*/ 0 w 12192000"/>
              <a:gd name="connsiteY0" fmla="*/ 0 h 5880100"/>
              <a:gd name="connsiteX1" fmla="*/ 12192000 w 12192000"/>
              <a:gd name="connsiteY1" fmla="*/ 0 h 5880100"/>
              <a:gd name="connsiteX2" fmla="*/ 12192000 w 12192000"/>
              <a:gd name="connsiteY2" fmla="*/ 5880100 h 5880100"/>
              <a:gd name="connsiteX3" fmla="*/ 0 w 12192000"/>
              <a:gd name="connsiteY3" fmla="*/ 5880100 h 588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880100">
                <a:moveTo>
                  <a:pt x="0" y="0"/>
                </a:moveTo>
                <a:lnTo>
                  <a:pt x="12192000" y="0"/>
                </a:lnTo>
                <a:lnTo>
                  <a:pt x="12192000" y="5880100"/>
                </a:lnTo>
                <a:lnTo>
                  <a:pt x="0" y="5880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505A93-62EF-143B-07A4-7A640F4F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623063-EFC1-A8A7-2262-5810767A1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289" y="1198563"/>
            <a:ext cx="5750560" cy="5318125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29644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69E9B-7BC2-BD29-ED6E-A8442CA2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A45A9177-7AB8-15C8-1ECF-96E98008B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2712" y="1155700"/>
            <a:ext cx="2880000" cy="4356100"/>
          </a:xfrm>
          <a:solidFill>
            <a:schemeClr val="accent1"/>
          </a:solidFill>
        </p:spPr>
        <p:txBody>
          <a:bodyPr tIns="108000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4" name="Zástupný text 12">
            <a:extLst>
              <a:ext uri="{FF2B5EF4-FFF2-40B4-BE49-F238E27FC236}">
                <a16:creationId xmlns:a16="http://schemas.microsoft.com/office/drawing/2014/main" id="{031B523B-3791-7857-DE61-C5E274FCC4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71922" y="1155700"/>
            <a:ext cx="2880000" cy="4356100"/>
          </a:xfrm>
          <a:solidFill>
            <a:schemeClr val="accent1">
              <a:lumMod val="75000"/>
            </a:schemeClr>
          </a:solidFill>
        </p:spPr>
        <p:txBody>
          <a:bodyPr tIns="108000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8" name="Zástupný text 12">
            <a:extLst>
              <a:ext uri="{FF2B5EF4-FFF2-40B4-BE49-F238E27FC236}">
                <a16:creationId xmlns:a16="http://schemas.microsoft.com/office/drawing/2014/main" id="{D5852D2C-E194-C4B4-D241-05166C9454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9289" y="1155700"/>
            <a:ext cx="2880000" cy="4356100"/>
          </a:xfrm>
          <a:solidFill>
            <a:schemeClr val="accent1">
              <a:lumMod val="75000"/>
            </a:schemeClr>
          </a:solidFill>
        </p:spPr>
        <p:txBody>
          <a:bodyPr tIns="108000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9" name="Zástupný text 12">
            <a:extLst>
              <a:ext uri="{FF2B5EF4-FFF2-40B4-BE49-F238E27FC236}">
                <a16:creationId xmlns:a16="http://schemas.microsoft.com/office/drawing/2014/main" id="{35EB7919-9A66-79EA-5681-7B4DED1F9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078" y="1155700"/>
            <a:ext cx="2880000" cy="4356100"/>
          </a:xfrm>
          <a:solidFill>
            <a:schemeClr val="accent1"/>
          </a:solidFill>
        </p:spPr>
        <p:txBody>
          <a:bodyPr tIns="108000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1182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obrázok 9">
            <a:extLst>
              <a:ext uri="{FF2B5EF4-FFF2-40B4-BE49-F238E27FC236}">
                <a16:creationId xmlns:a16="http://schemas.microsoft.com/office/drawing/2014/main" id="{A2F24502-CBDF-ADF6-7C0D-4BEF9272F6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9208" y="1169796"/>
            <a:ext cx="2520000" cy="1440000"/>
          </a:xfrm>
          <a:custGeom>
            <a:avLst/>
            <a:gdLst>
              <a:gd name="connsiteX0" fmla="*/ 0 w 2412000"/>
              <a:gd name="connsiteY0" fmla="*/ 0 h 2758440"/>
              <a:gd name="connsiteX1" fmla="*/ 2412000 w 2412000"/>
              <a:gd name="connsiteY1" fmla="*/ 0 h 2758440"/>
              <a:gd name="connsiteX2" fmla="*/ 2412000 w 2412000"/>
              <a:gd name="connsiteY2" fmla="*/ 2758440 h 2758440"/>
              <a:gd name="connsiteX3" fmla="*/ 0 w 2412000"/>
              <a:gd name="connsiteY3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000" h="2758440">
                <a:moveTo>
                  <a:pt x="0" y="0"/>
                </a:moveTo>
                <a:lnTo>
                  <a:pt x="2412000" y="0"/>
                </a:lnTo>
                <a:lnTo>
                  <a:pt x="2412000" y="2758440"/>
                </a:lnTo>
                <a:lnTo>
                  <a:pt x="0" y="2758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TESCO Modern" panose="02000506030000020004" pitchFamily="2" charset="-18"/>
              </a:defRPr>
            </a:lvl1pPr>
          </a:lstStyle>
          <a:p>
            <a:endParaRPr lang="sk-SK"/>
          </a:p>
        </p:txBody>
      </p:sp>
      <p:sp>
        <p:nvSpPr>
          <p:cNvPr id="10" name="Zástupný text 11">
            <a:extLst>
              <a:ext uri="{FF2B5EF4-FFF2-40B4-BE49-F238E27FC236}">
                <a16:creationId xmlns:a16="http://schemas.microsoft.com/office/drawing/2014/main" id="{B3BB89F2-628B-F5BA-7859-82AA702648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891" y="4248204"/>
            <a:ext cx="2520000" cy="14400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k-SK"/>
              <a:t>Vložte text</a:t>
            </a:r>
          </a:p>
        </p:txBody>
      </p:sp>
      <p:sp>
        <p:nvSpPr>
          <p:cNvPr id="11" name="Zástupný text 11">
            <a:extLst>
              <a:ext uri="{FF2B5EF4-FFF2-40B4-BE49-F238E27FC236}">
                <a16:creationId xmlns:a16="http://schemas.microsoft.com/office/drawing/2014/main" id="{98CB8214-D1E4-9BBE-6D33-010DC295B9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5747234"/>
            <a:ext cx="10515600" cy="865458"/>
          </a:xfrm>
        </p:spPr>
        <p:txBody>
          <a:bodyPr anchor="t">
            <a:normAutofit/>
          </a:bodyPr>
          <a:lstStyle>
            <a:lvl1pPr marL="0" indent="0" algn="ctr">
              <a:spcAft>
                <a:spcPts val="0"/>
              </a:spcAft>
              <a:buNone/>
              <a:defRPr sz="2000">
                <a:latin typeface="+mn-lt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Zástupný objekt pre obrázok 15">
            <a:extLst>
              <a:ext uri="{FF2B5EF4-FFF2-40B4-BE49-F238E27FC236}">
                <a16:creationId xmlns:a16="http://schemas.microsoft.com/office/drawing/2014/main" id="{50C77B22-E5C9-C9F6-9E57-843FE2F32A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1912" y="2699348"/>
            <a:ext cx="2520000" cy="1440000"/>
          </a:xfrm>
          <a:custGeom>
            <a:avLst/>
            <a:gdLst>
              <a:gd name="connsiteX0" fmla="*/ 0 w 2412000"/>
              <a:gd name="connsiteY0" fmla="*/ 0 h 2758440"/>
              <a:gd name="connsiteX1" fmla="*/ 2412000 w 2412000"/>
              <a:gd name="connsiteY1" fmla="*/ 0 h 2758440"/>
              <a:gd name="connsiteX2" fmla="*/ 2412000 w 2412000"/>
              <a:gd name="connsiteY2" fmla="*/ 2758440 h 2758440"/>
              <a:gd name="connsiteX3" fmla="*/ 0 w 2412000"/>
              <a:gd name="connsiteY3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000" h="2758440">
                <a:moveTo>
                  <a:pt x="0" y="0"/>
                </a:moveTo>
                <a:lnTo>
                  <a:pt x="2412000" y="0"/>
                </a:lnTo>
                <a:lnTo>
                  <a:pt x="2412000" y="2758440"/>
                </a:lnTo>
                <a:lnTo>
                  <a:pt x="0" y="2758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TESCO Modern" panose="02000506030000020004" pitchFamily="2" charset="-18"/>
              </a:defRPr>
            </a:lvl1pPr>
          </a:lstStyle>
          <a:p>
            <a:endParaRPr lang="sk-SK"/>
          </a:p>
        </p:txBody>
      </p:sp>
      <p:sp>
        <p:nvSpPr>
          <p:cNvPr id="14" name="Zástupný text 11">
            <a:extLst>
              <a:ext uri="{FF2B5EF4-FFF2-40B4-BE49-F238E27FC236}">
                <a16:creationId xmlns:a16="http://schemas.microsoft.com/office/drawing/2014/main" id="{EABAD5D1-63D1-F5F2-6897-729ADECE48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1912" y="1169796"/>
            <a:ext cx="2520000" cy="14400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k-SK"/>
              <a:t>Vložte text</a:t>
            </a:r>
          </a:p>
        </p:txBody>
      </p:sp>
      <p:sp>
        <p:nvSpPr>
          <p:cNvPr id="15" name="Zástupný objekt pre obrázok 18">
            <a:extLst>
              <a:ext uri="{FF2B5EF4-FFF2-40B4-BE49-F238E27FC236}">
                <a16:creationId xmlns:a16="http://schemas.microsoft.com/office/drawing/2014/main" id="{813D5EED-5BD4-134D-BBC1-48737E978BE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3800" y="1173003"/>
            <a:ext cx="2520000" cy="1440000"/>
          </a:xfrm>
          <a:custGeom>
            <a:avLst/>
            <a:gdLst>
              <a:gd name="connsiteX0" fmla="*/ 0 w 2412000"/>
              <a:gd name="connsiteY0" fmla="*/ 0 h 2758440"/>
              <a:gd name="connsiteX1" fmla="*/ 2412000 w 2412000"/>
              <a:gd name="connsiteY1" fmla="*/ 0 h 2758440"/>
              <a:gd name="connsiteX2" fmla="*/ 2412000 w 2412000"/>
              <a:gd name="connsiteY2" fmla="*/ 2758440 h 2758440"/>
              <a:gd name="connsiteX3" fmla="*/ 0 w 2412000"/>
              <a:gd name="connsiteY3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000" h="2758440">
                <a:moveTo>
                  <a:pt x="0" y="0"/>
                </a:moveTo>
                <a:lnTo>
                  <a:pt x="2412000" y="0"/>
                </a:lnTo>
                <a:lnTo>
                  <a:pt x="2412000" y="2758440"/>
                </a:lnTo>
                <a:lnTo>
                  <a:pt x="0" y="2758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TESCO Modern" panose="02000506030000020004" pitchFamily="2" charset="-18"/>
              </a:defRPr>
            </a:lvl1pPr>
          </a:lstStyle>
          <a:p>
            <a:endParaRPr lang="sk-SK"/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15AE8CB7-7A2E-729E-A362-3F717F30F2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504" y="1181012"/>
            <a:ext cx="2520000" cy="14400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k-SK"/>
              <a:t>Vložte text</a:t>
            </a:r>
          </a:p>
        </p:txBody>
      </p:sp>
      <p:sp>
        <p:nvSpPr>
          <p:cNvPr id="18" name="Zástupný objekt pre obrázok 21">
            <a:extLst>
              <a:ext uri="{FF2B5EF4-FFF2-40B4-BE49-F238E27FC236}">
                <a16:creationId xmlns:a16="http://schemas.microsoft.com/office/drawing/2014/main" id="{0DB21ECB-3B5D-8DF8-3A33-03D3BAB97BB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56504" y="2710564"/>
            <a:ext cx="2520000" cy="1440000"/>
          </a:xfrm>
          <a:custGeom>
            <a:avLst/>
            <a:gdLst>
              <a:gd name="connsiteX0" fmla="*/ 0 w 2412000"/>
              <a:gd name="connsiteY0" fmla="*/ 0 h 2758440"/>
              <a:gd name="connsiteX1" fmla="*/ 2412000 w 2412000"/>
              <a:gd name="connsiteY1" fmla="*/ 0 h 2758440"/>
              <a:gd name="connsiteX2" fmla="*/ 2412000 w 2412000"/>
              <a:gd name="connsiteY2" fmla="*/ 2758440 h 2758440"/>
              <a:gd name="connsiteX3" fmla="*/ 0 w 2412000"/>
              <a:gd name="connsiteY3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000" h="2758440">
                <a:moveTo>
                  <a:pt x="0" y="0"/>
                </a:moveTo>
                <a:lnTo>
                  <a:pt x="2412000" y="0"/>
                </a:lnTo>
                <a:lnTo>
                  <a:pt x="2412000" y="2758440"/>
                </a:lnTo>
                <a:lnTo>
                  <a:pt x="0" y="2758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TESCO Modern" panose="02000506030000020004" pitchFamily="2" charset="-18"/>
              </a:defRPr>
            </a:lvl1pPr>
          </a:lstStyle>
          <a:p>
            <a:endParaRPr lang="sk-SK"/>
          </a:p>
        </p:txBody>
      </p:sp>
      <p:sp>
        <p:nvSpPr>
          <p:cNvPr id="20" name="Zástupný text 11">
            <a:extLst>
              <a:ext uri="{FF2B5EF4-FFF2-40B4-BE49-F238E27FC236}">
                <a16:creationId xmlns:a16="http://schemas.microsoft.com/office/drawing/2014/main" id="{AAA7DD9F-565D-538A-CEEA-ACE2EFCADB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208" y="2709000"/>
            <a:ext cx="2520000" cy="14400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k-SK"/>
              <a:t>Vložte text</a:t>
            </a:r>
          </a:p>
        </p:txBody>
      </p:sp>
      <p:sp>
        <p:nvSpPr>
          <p:cNvPr id="2" name="Zástupný text 11">
            <a:extLst>
              <a:ext uri="{FF2B5EF4-FFF2-40B4-BE49-F238E27FC236}">
                <a16:creationId xmlns:a16="http://schemas.microsoft.com/office/drawing/2014/main" id="{034852D5-BF3D-17E4-6D0E-DE3F516F75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6504" y="4238512"/>
            <a:ext cx="2520000" cy="14400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k-SK"/>
              <a:t>Vložte text</a:t>
            </a:r>
          </a:p>
        </p:txBody>
      </p:sp>
      <p:sp>
        <p:nvSpPr>
          <p:cNvPr id="3" name="Zástupný objekt pre obrázok 18">
            <a:extLst>
              <a:ext uri="{FF2B5EF4-FFF2-40B4-BE49-F238E27FC236}">
                <a16:creationId xmlns:a16="http://schemas.microsoft.com/office/drawing/2014/main" id="{E638FF54-C773-DB51-790B-09A4F27DD98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833800" y="4228899"/>
            <a:ext cx="2520000" cy="1440000"/>
          </a:xfrm>
          <a:custGeom>
            <a:avLst/>
            <a:gdLst>
              <a:gd name="connsiteX0" fmla="*/ 0 w 2412000"/>
              <a:gd name="connsiteY0" fmla="*/ 0 h 2758440"/>
              <a:gd name="connsiteX1" fmla="*/ 2412000 w 2412000"/>
              <a:gd name="connsiteY1" fmla="*/ 0 h 2758440"/>
              <a:gd name="connsiteX2" fmla="*/ 2412000 w 2412000"/>
              <a:gd name="connsiteY2" fmla="*/ 2758440 h 2758440"/>
              <a:gd name="connsiteX3" fmla="*/ 0 w 2412000"/>
              <a:gd name="connsiteY3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000" h="2758440">
                <a:moveTo>
                  <a:pt x="0" y="0"/>
                </a:moveTo>
                <a:lnTo>
                  <a:pt x="2412000" y="0"/>
                </a:lnTo>
                <a:lnTo>
                  <a:pt x="2412000" y="2758440"/>
                </a:lnTo>
                <a:lnTo>
                  <a:pt x="0" y="2758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TESCO Modern" panose="02000506030000020004" pitchFamily="2" charset="-18"/>
              </a:defRPr>
            </a:lvl1pPr>
          </a:lstStyle>
          <a:p>
            <a:endParaRPr lang="sk-SK"/>
          </a:p>
        </p:txBody>
      </p:sp>
      <p:sp>
        <p:nvSpPr>
          <p:cNvPr id="4" name="Zástupný text 11">
            <a:extLst>
              <a:ext uri="{FF2B5EF4-FFF2-40B4-BE49-F238E27FC236}">
                <a16:creationId xmlns:a16="http://schemas.microsoft.com/office/drawing/2014/main" id="{1359A4E2-6813-EDBA-E063-EB4273CA40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800" y="2710564"/>
            <a:ext cx="2520000" cy="14400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k-SK"/>
              <a:t>Vložte text</a:t>
            </a:r>
          </a:p>
        </p:txBody>
      </p:sp>
      <p:sp>
        <p:nvSpPr>
          <p:cNvPr id="5" name="Zástupný objekt pre obrázok 18">
            <a:extLst>
              <a:ext uri="{FF2B5EF4-FFF2-40B4-BE49-F238E27FC236}">
                <a16:creationId xmlns:a16="http://schemas.microsoft.com/office/drawing/2014/main" id="{1DEC364A-FDDD-FD5D-2B8C-D9CDDACAA21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79208" y="4248204"/>
            <a:ext cx="2520000" cy="1440000"/>
          </a:xfrm>
          <a:custGeom>
            <a:avLst/>
            <a:gdLst>
              <a:gd name="connsiteX0" fmla="*/ 0 w 2412000"/>
              <a:gd name="connsiteY0" fmla="*/ 0 h 2758440"/>
              <a:gd name="connsiteX1" fmla="*/ 2412000 w 2412000"/>
              <a:gd name="connsiteY1" fmla="*/ 0 h 2758440"/>
              <a:gd name="connsiteX2" fmla="*/ 2412000 w 2412000"/>
              <a:gd name="connsiteY2" fmla="*/ 2758440 h 2758440"/>
              <a:gd name="connsiteX3" fmla="*/ 0 w 2412000"/>
              <a:gd name="connsiteY3" fmla="*/ 2758440 h 275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2000" h="2758440">
                <a:moveTo>
                  <a:pt x="0" y="0"/>
                </a:moveTo>
                <a:lnTo>
                  <a:pt x="2412000" y="0"/>
                </a:lnTo>
                <a:lnTo>
                  <a:pt x="2412000" y="2758440"/>
                </a:lnTo>
                <a:lnTo>
                  <a:pt x="0" y="27584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TESCO Modern" panose="02000506030000020004" pitchFamily="2" charset="-18"/>
              </a:defRPr>
            </a:lvl1pPr>
          </a:lstStyle>
          <a:p>
            <a:endParaRPr lang="sk-SK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DE8E073-9929-B639-1176-8A9E5A9D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2394287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with Info Box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F8F267-B3A7-426C-B891-1B3CD5DCA16E}"/>
              </a:ext>
            </a:extLst>
          </p:cNvPr>
          <p:cNvSpPr/>
          <p:nvPr userDrawn="1"/>
        </p:nvSpPr>
        <p:spPr>
          <a:xfrm>
            <a:off x="0" y="5896800"/>
            <a:ext cx="12193200" cy="96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err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1A912-1140-DB49-AC2C-9C031FAFE6B8}"/>
              </a:ext>
            </a:extLst>
          </p:cNvPr>
          <p:cNvSpPr txBox="1"/>
          <p:nvPr userDrawn="1"/>
        </p:nvSpPr>
        <p:spPr>
          <a:xfrm>
            <a:off x="534435" y="3520009"/>
            <a:ext cx="10455965" cy="2123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13800" b="1" i="0" dirty="0">
                <a:solidFill>
                  <a:schemeClr val="bg1"/>
                </a:solidFill>
                <a:latin typeface="TESCO Modern" panose="02000506030000020004" pitchFamily="2" charset="77"/>
              </a:rPr>
              <a:t>Ďakujem</a:t>
            </a:r>
            <a:r>
              <a:rPr lang="en-GB" sz="13800" b="1" i="0" dirty="0">
                <a:solidFill>
                  <a:schemeClr val="bg2"/>
                </a:solidFill>
                <a:latin typeface="TESCO Modern" panose="02000506030000020004" pitchFamily="2" charset="77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2DDC9-99BF-5F43-A021-C5D06D790D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061" y="6221719"/>
            <a:ext cx="1112520" cy="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03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85790" y="54260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476000" y="54260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176873" y="5426075"/>
            <a:ext cx="3240000" cy="490538"/>
          </a:xfrm>
        </p:spPr>
        <p:txBody>
          <a:bodyPr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37D4B-A5CF-40E1-9F2E-3F566AF687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5A56992-478D-4B59-86FF-ABAF4607CF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587" y="1150620"/>
            <a:ext cx="10918825" cy="2531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F36C18-FA61-4C92-A07B-20113D4E4E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black">
          <a:xfrm>
            <a:off x="647248" y="1777998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smtClean="0">
                <a:solidFill>
                  <a:schemeClr val="bg1"/>
                </a:solidFill>
              </a:defRPr>
            </a:lvl1pPr>
            <a:lvl2pPr algn="ctr">
              <a:defRPr lang="en-US" sz="1600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64A5D9C-E1FD-4602-8F8D-D38031FF5E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black">
          <a:xfrm>
            <a:off x="4347914" y="1777999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kern="1200" dirty="0">
                <a:solidFill>
                  <a:schemeClr val="bg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 algn="ctr">
              <a:defRPr lang="en-US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2DCD614-D095-4149-B55E-92735E18EB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black">
          <a:xfrm>
            <a:off x="8038332" y="1777999"/>
            <a:ext cx="3517080" cy="3517080"/>
          </a:xfrm>
          <a:custGeom>
            <a:avLst/>
            <a:gdLst>
              <a:gd name="connsiteX0" fmla="*/ 1758540 w 3517080"/>
              <a:gd name="connsiteY0" fmla="*/ 0 h 3517080"/>
              <a:gd name="connsiteX1" fmla="*/ 3517080 w 3517080"/>
              <a:gd name="connsiteY1" fmla="*/ 1758540 h 3517080"/>
              <a:gd name="connsiteX2" fmla="*/ 1758540 w 3517080"/>
              <a:gd name="connsiteY2" fmla="*/ 3517080 h 3517080"/>
              <a:gd name="connsiteX3" fmla="*/ 0 w 3517080"/>
              <a:gd name="connsiteY3" fmla="*/ 1758540 h 3517080"/>
              <a:gd name="connsiteX4" fmla="*/ 1758540 w 3517080"/>
              <a:gd name="connsiteY4" fmla="*/ 0 h 351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7080" h="3517080">
                <a:moveTo>
                  <a:pt x="1758540" y="0"/>
                </a:moveTo>
                <a:cubicBezTo>
                  <a:pt x="2729755" y="0"/>
                  <a:pt x="3517080" y="787325"/>
                  <a:pt x="3517080" y="1758540"/>
                </a:cubicBezTo>
                <a:cubicBezTo>
                  <a:pt x="3517080" y="2729755"/>
                  <a:pt x="2729755" y="3517080"/>
                  <a:pt x="1758540" y="3517080"/>
                </a:cubicBezTo>
                <a:cubicBezTo>
                  <a:pt x="787325" y="3517080"/>
                  <a:pt x="0" y="2729755"/>
                  <a:pt x="0" y="1758540"/>
                </a:cubicBezTo>
                <a:cubicBezTo>
                  <a:pt x="0" y="787325"/>
                  <a:pt x="787325" y="0"/>
                  <a:pt x="17585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216000" tIns="108000" rIns="216000" bIns="108000" rtlCol="0" anchor="ctr">
            <a:noAutofit/>
          </a:bodyPr>
          <a:lstStyle>
            <a:lvl1pPr algn="ctr">
              <a:defRPr lang="en-US" sz="2400" b="1" kern="1200" dirty="0">
                <a:solidFill>
                  <a:schemeClr val="bg1"/>
                </a:solidFill>
                <a:latin typeface="TESCO Modern" panose="02000506030000020004" pitchFamily="2" charset="0"/>
                <a:ea typeface="+mn-ea"/>
                <a:cs typeface="+mn-cs"/>
              </a:defRPr>
            </a:lvl1pPr>
            <a:lvl2pPr algn="ctr">
              <a:defRPr lang="en-US" b="0" smtClean="0">
                <a:solidFill>
                  <a:schemeClr val="bg1"/>
                </a:solidFill>
              </a:defRPr>
            </a:lvl2pPr>
            <a:lvl3pPr marL="0" indent="0">
              <a:buNone/>
              <a:defRPr lang="en-US" sz="1200" smtClean="0">
                <a:solidFill>
                  <a:schemeClr val="bg1"/>
                </a:solidFill>
              </a:defRPr>
            </a:lvl3pPr>
            <a:lvl4pPr marL="271462" indent="0">
              <a:buNone/>
              <a:defRPr lang="en-US" smtClean="0">
                <a:solidFill>
                  <a:schemeClr val="bg1"/>
                </a:solidFill>
              </a:defRPr>
            </a:lvl4pPr>
            <a:lvl5pPr>
              <a:defRPr lang="en-GB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1" algn="ctr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8176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lumn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E223-C2EB-4A9F-8F71-CAA8B1A2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A1AA322-AB4B-461B-BAC1-E3D2C261D8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66D9F-CFC7-4363-AA0D-3B1E2920E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2009011"/>
            <a:ext cx="2714625" cy="3885378"/>
          </a:xfrm>
        </p:spPr>
        <p:txBody>
          <a:bodyPr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0304664-4B9C-482D-BB89-F3F8B5FD77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9808" y="2009011"/>
            <a:ext cx="2705705" cy="3885378"/>
          </a:xfrm>
        </p:spPr>
        <p:txBody>
          <a:bodyPr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038E25-A619-4464-A5E3-7EC891F008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4900" y="2009011"/>
            <a:ext cx="2719880" cy="3885378"/>
          </a:xfrm>
        </p:spPr>
        <p:txBody>
          <a:bodyPr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221CD17-7402-4C11-A738-EB2E70E5A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0499" y="2009011"/>
            <a:ext cx="2714625" cy="3885378"/>
          </a:xfrm>
        </p:spPr>
        <p:txBody>
          <a:bodyPr/>
          <a:lstStyle>
            <a:lvl4pPr>
              <a:defRPr sz="1600"/>
            </a:lvl4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68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4C9C8-4F09-B8ED-DF52-1DBB7FFB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E7E8A0-9540-3F34-12DF-0FE1FBEF9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E9D7AB7-8C64-B89B-A8D9-850680C7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C56C203-83F5-931A-E31E-62E9FF2D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720F6B4-8A5E-5D83-04EF-257BE28B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511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EBF7-C096-4A24-AD84-895BB6FDE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B2381-4BFA-4B58-83FE-AA3C1F91B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EB9D43E-2372-4A31-8B68-D98BF92FFC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5F986-5B5D-4F20-AEF6-5651010AC1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51013"/>
            <a:ext cx="4032000" cy="2052000"/>
          </a:xfrm>
          <a:solidFill>
            <a:schemeClr val="tx1"/>
          </a:solidFill>
        </p:spPr>
        <p:txBody>
          <a:bodyPr lIns="396000" tIns="216000" rIns="360000"/>
          <a:lstStyle>
            <a:lvl1pPr marL="0">
              <a:lnSpc>
                <a:spcPct val="80000"/>
              </a:lnSpc>
              <a:spcAft>
                <a:spcPts val="0"/>
              </a:spcAft>
              <a:defRPr sz="4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point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9121CFB-5BA4-434E-BA5A-30BC5F6AD6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0000" y="3839013"/>
            <a:ext cx="4032000" cy="2052000"/>
          </a:xfrm>
          <a:solidFill>
            <a:schemeClr val="tx1"/>
          </a:solidFill>
        </p:spPr>
        <p:txBody>
          <a:bodyPr lIns="360000" tIns="324000" rIns="180000"/>
          <a:lstStyle>
            <a:lvl1pPr marL="0">
              <a:lnSpc>
                <a:spcPct val="90000"/>
              </a:lnSpc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558F7F-7DE3-4F31-9E03-6CE8D2CC7B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0000" y="1751013"/>
            <a:ext cx="4032000" cy="2052000"/>
          </a:xfrm>
          <a:solidFill>
            <a:schemeClr val="tx1"/>
          </a:solidFill>
        </p:spPr>
        <p:txBody>
          <a:bodyPr lIns="360000" tIns="216000" rIns="396000"/>
          <a:lstStyle>
            <a:lvl1pPr marL="0">
              <a:lnSpc>
                <a:spcPct val="80000"/>
              </a:lnSpc>
              <a:spcAft>
                <a:spcPts val="0"/>
              </a:spcAft>
              <a:defRPr sz="4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point</a:t>
            </a:r>
            <a:endParaRPr lang="en-GB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58BE63-0FA6-4BE4-BFF5-6380025F8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839013"/>
            <a:ext cx="4032000" cy="2052000"/>
          </a:xfrm>
          <a:solidFill>
            <a:srgbClr val="F1F0F0"/>
          </a:solidFill>
        </p:spPr>
        <p:txBody>
          <a:bodyPr lIns="396000" tIns="324000" rIns="180000"/>
          <a:lstStyle>
            <a:lvl1pPr marL="0">
              <a:lnSpc>
                <a:spcPct val="90000"/>
              </a:lnSpc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5B7EB83-D0E9-4023-AF42-962587FE9D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0000" y="3839013"/>
            <a:ext cx="4032000" cy="2052000"/>
          </a:xfrm>
          <a:solidFill>
            <a:srgbClr val="F1F0F0"/>
          </a:solidFill>
        </p:spPr>
        <p:txBody>
          <a:bodyPr tIns="324000" rIns="396000"/>
          <a:lstStyle>
            <a:lvl1pPr marL="216000">
              <a:lnSpc>
                <a:spcPct val="90000"/>
              </a:lnSpc>
              <a:defRPr sz="15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text</a:t>
            </a:r>
            <a:endParaRPr lang="en-GB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5314A79-4F72-4540-9055-5722F7A70CD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000" y="1751013"/>
            <a:ext cx="4032000" cy="2052000"/>
          </a:xfrm>
          <a:solidFill>
            <a:srgbClr val="F1F0F0"/>
          </a:solidFill>
        </p:spPr>
        <p:txBody>
          <a:bodyPr lIns="360000" tIns="216000" rIns="360000"/>
          <a:lstStyle>
            <a:lvl1pPr marL="0">
              <a:lnSpc>
                <a:spcPct val="80000"/>
              </a:lnSpc>
              <a:spcAft>
                <a:spcPts val="0"/>
              </a:spcAft>
              <a:defRPr sz="45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point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87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Long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768880-86A1-4DB9-BFB2-185D048B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9D3BA69-988F-467F-B4D0-BC95B0EC7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6890E-78FA-477A-BA65-CA9A67F77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1761173"/>
            <a:ext cx="5402262" cy="4143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8458B8-CF56-4014-A861-A0E29B4336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2863" y="1761173"/>
            <a:ext cx="5402262" cy="4143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37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key topics text Grey bg"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E815-DFEB-4535-832B-47113EFE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49E38-5231-4B57-A957-68836AE7B7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EBF27AB-271C-478D-B73F-3ED3E2612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1010496"/>
            <a:ext cx="11399836" cy="403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aseline="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200"/>
            </a:lvl5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BF1751-1526-413F-A8CC-D0765661B235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396000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CCF0993-25E9-4314-AC17-DF8976998DD1}"/>
              </a:ext>
            </a:extLst>
          </p:cNvPr>
          <p:cNvSpPr>
            <a:spLocks noGrp="1" noChangeAspect="1"/>
          </p:cNvSpPr>
          <p:nvPr>
            <p:ph type="body" sz="quarter" idx="24"/>
          </p:nvPr>
        </p:nvSpPr>
        <p:spPr>
          <a:xfrm>
            <a:off x="6315416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0E2A7-CE94-4267-9190-506565B4143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396000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6C518B-9B13-4B20-9138-47BBD26BE20B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315416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5AFD907-C9CC-4844-8A4F-50AC805DC3D0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3355708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6BBEC8-27F4-42C2-B432-A3175604E1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3355708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A3410F1-1263-4670-967B-C455E6A878AB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9275125" y="2106000"/>
            <a:ext cx="2520000" cy="252000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txBody>
          <a:bodyPr anchor="ctr"/>
          <a:lstStyle>
            <a:lvl1pPr algn="ctr">
              <a:lnSpc>
                <a:spcPct val="80000"/>
              </a:lnSpc>
              <a:spcAft>
                <a:spcPts val="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  <a:lvl2pPr algn="ctr"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D7DFF42-5474-4848-9A51-F33F84ACA599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9275125" y="2052000"/>
            <a:ext cx="630001" cy="630000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No.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AB71338-6D9A-524C-9E8C-8539E7BEF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FE18152-05D4-8148-8179-74C8386B3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57419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419BB5F-2C1B-0E49-829D-66EBD50E96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5416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A08E426-551A-1F48-8CDE-8526D7924D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74769" y="4830061"/>
            <a:ext cx="2520712" cy="255488"/>
          </a:xfrm>
        </p:spPr>
        <p:txBody>
          <a:bodyPr/>
          <a:lstStyle>
            <a:lvl1pPr algn="ctr">
              <a:defRPr sz="1500"/>
            </a:lvl1pPr>
          </a:lstStyle>
          <a:p>
            <a:pPr lvl="0"/>
            <a:r>
              <a:rPr lang="en-US"/>
              <a:t>Click to edit 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61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40E45-2B91-7DEA-D781-BCBBFD06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EAF38A-FC54-D22A-39CC-8FE71AE2A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46E86FF-3773-86B9-FF39-4F466829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4CAE65D-8A7F-D24A-2980-FFAAC54A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0B575A-952E-5056-48DA-A2A1D654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97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B1F4F-DF21-F29A-9F97-496FDF3E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1399CD-1F90-3138-1143-F679FFFF1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27051"/>
            <a:ext cx="5181600" cy="50499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2C165A7-AC6A-018F-5233-6781AEDB5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27051"/>
            <a:ext cx="5181600" cy="50499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1DFE112-FC83-BB73-68D8-3113DA86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5251D40-7C6C-CB1C-8F17-2A537A54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AC625A-C9DA-5939-AD9F-24553B22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146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B1F4F-DF21-F29A-9F97-496FDF3E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1399CD-1F90-3138-1143-F679FFFF1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516"/>
            <a:ext cx="5181600" cy="45714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2C165A7-AC6A-018F-5233-6781AEDB5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516"/>
            <a:ext cx="5181600" cy="45714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1DFE112-FC83-BB73-68D8-3113DA86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5251D40-7C6C-CB1C-8F17-2A537A54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AC625A-C9DA-5939-AD9F-24553B22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C5D3B975-8D7F-B6F2-9061-0951242EFCF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1049125"/>
            <a:ext cx="10515599" cy="468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265112" indent="0">
              <a:buNone/>
              <a:defRPr/>
            </a:lvl2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76476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22F10-9341-A88A-39A6-C12EA747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4000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0848A-0807-9910-8973-88725C449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27051"/>
            <a:ext cx="5157787" cy="79744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988FFF1-A500-9188-90C4-E16A60643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02419"/>
            <a:ext cx="5157787" cy="41872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CB0AB89-4BC5-B3FF-9562-EC2B375C1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27051"/>
            <a:ext cx="5183188" cy="79744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1775F18-69D7-2102-613F-83CE4B1A6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2419"/>
            <a:ext cx="5183188" cy="41872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E2618D5-6182-6594-5721-026F2F0D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9F3EDCBB-30D4-A5D2-49A8-A0A51858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DCBB255-B1D1-C94A-B4A8-21BEE64B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196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FB5ED-9626-28BF-3B24-BC88EB51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C6681E7-151F-29C5-B4E1-B352647E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DED7BB4-89A2-0727-9163-2D087968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1973781-053C-8652-BD7E-623BCA49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393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F862410-2DCD-C4B2-80DB-C5EAA6BE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7B7B7C3-3C79-5225-B23D-25A708F9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7A28C78-1143-86AF-5423-3E7080EC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20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27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E9C1D2C-AE5B-8383-8BD1-D6F4A655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BBD9D7-37B0-3DD4-131E-E81753CF9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27051"/>
            <a:ext cx="10515600" cy="5049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028BC39-AEC9-3F13-F1D1-4A3729579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DEB3D-557B-4F9A-8D4D-BA10734D6ACD}" type="datetimeFigureOut">
              <a:rPr lang="sk-SK" smtClean="0"/>
              <a:t>4. 5. 2026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6AF46FD-0782-F7E5-8689-F111EBD5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00D152D-878C-F80A-9D48-A8B0F7227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7655EF-E513-4398-A83A-CDB9EDDD1F25}" type="slidenum">
              <a:rPr lang="sk-SK" smtClean="0"/>
              <a:t>‹#›</a:t>
            </a:fld>
            <a:endParaRPr lang="sk-SK"/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CBBE9AB5-34CB-9B0F-3DA7-20E10B334D61}"/>
              </a:ext>
            </a:extLst>
          </p:cNvPr>
          <p:cNvGrpSpPr/>
          <p:nvPr userDrawn="1"/>
        </p:nvGrpSpPr>
        <p:grpSpPr>
          <a:xfrm>
            <a:off x="224710" y="6261763"/>
            <a:ext cx="1396777" cy="515092"/>
            <a:chOff x="224710" y="6261763"/>
            <a:chExt cx="1396777" cy="515092"/>
          </a:xfrm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072F21D1-963A-1571-B0BF-39B0A772E8B0}"/>
                </a:ext>
              </a:extLst>
            </p:cNvPr>
            <p:cNvGrpSpPr/>
            <p:nvPr userDrawn="1"/>
          </p:nvGrpSpPr>
          <p:grpSpPr>
            <a:xfrm>
              <a:off x="224710" y="6261763"/>
              <a:ext cx="333106" cy="333105"/>
              <a:chOff x="2480853" y="1619863"/>
              <a:chExt cx="1071358" cy="1071358"/>
            </a:xfrm>
          </p:grpSpPr>
          <p:sp>
            <p:nvSpPr>
              <p:cNvPr id="27" name="Voľný tvar: obrazec 26">
                <a:extLst>
                  <a:ext uri="{FF2B5EF4-FFF2-40B4-BE49-F238E27FC236}">
                    <a16:creationId xmlns:a16="http://schemas.microsoft.com/office/drawing/2014/main" id="{C83EFAF0-EE9A-8CD0-C930-F70966B2ABC2}"/>
                  </a:ext>
                </a:extLst>
              </p:cNvPr>
              <p:cNvSpPr/>
              <p:nvPr/>
            </p:nvSpPr>
            <p:spPr>
              <a:xfrm>
                <a:off x="2480853" y="1619863"/>
                <a:ext cx="1071358" cy="1071358"/>
              </a:xfrm>
              <a:custGeom>
                <a:avLst/>
                <a:gdLst>
                  <a:gd name="connsiteX0" fmla="*/ 535680 w 1071359"/>
                  <a:gd name="connsiteY0" fmla="*/ 0 h 1071357"/>
                  <a:gd name="connsiteX1" fmla="*/ 0 w 1071359"/>
                  <a:gd name="connsiteY1" fmla="*/ 535679 h 1071357"/>
                  <a:gd name="connsiteX2" fmla="*/ 535680 w 1071359"/>
                  <a:gd name="connsiteY2" fmla="*/ 1071357 h 1071357"/>
                  <a:gd name="connsiteX3" fmla="*/ 1071360 w 1071359"/>
                  <a:gd name="connsiteY3" fmla="*/ 535679 h 1071357"/>
                  <a:gd name="connsiteX4" fmla="*/ 535702 w 1071359"/>
                  <a:gd name="connsiteY4" fmla="*/ 0 h 1071357"/>
                  <a:gd name="connsiteX5" fmla="*/ 535680 w 1071359"/>
                  <a:gd name="connsiteY5" fmla="*/ 0 h 107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1359" h="1071357">
                    <a:moveTo>
                      <a:pt x="535680" y="0"/>
                    </a:moveTo>
                    <a:cubicBezTo>
                      <a:pt x="239831" y="0"/>
                      <a:pt x="0" y="239831"/>
                      <a:pt x="0" y="535679"/>
                    </a:cubicBezTo>
                    <a:cubicBezTo>
                      <a:pt x="0" y="831526"/>
                      <a:pt x="239831" y="1071357"/>
                      <a:pt x="535680" y="1071357"/>
                    </a:cubicBezTo>
                    <a:cubicBezTo>
                      <a:pt x="831529" y="1071357"/>
                      <a:pt x="1071360" y="831526"/>
                      <a:pt x="1071360" y="535679"/>
                    </a:cubicBezTo>
                    <a:cubicBezTo>
                      <a:pt x="1071366" y="239838"/>
                      <a:pt x="831543" y="6"/>
                      <a:pt x="535702" y="0"/>
                    </a:cubicBezTo>
                    <a:cubicBezTo>
                      <a:pt x="535695" y="0"/>
                      <a:pt x="535687" y="0"/>
                      <a:pt x="535680" y="0"/>
                    </a:cubicBezTo>
                  </a:path>
                </a:pathLst>
              </a:custGeom>
              <a:solidFill>
                <a:schemeClr val="accent1"/>
              </a:solidFill>
              <a:ln w="18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k-SK" sz="1400"/>
              </a:p>
            </p:txBody>
          </p:sp>
          <p:sp>
            <p:nvSpPr>
              <p:cNvPr id="28" name="Voľný tvar: obrazec 27">
                <a:extLst>
                  <a:ext uri="{FF2B5EF4-FFF2-40B4-BE49-F238E27FC236}">
                    <a16:creationId xmlns:a16="http://schemas.microsoft.com/office/drawing/2014/main" id="{74B3C7C4-74DF-A46B-60B6-E82E3BFC5C2C}"/>
                  </a:ext>
                </a:extLst>
              </p:cNvPr>
              <p:cNvSpPr/>
              <p:nvPr/>
            </p:nvSpPr>
            <p:spPr>
              <a:xfrm>
                <a:off x="2746030" y="1938554"/>
                <a:ext cx="541007" cy="490100"/>
              </a:xfrm>
              <a:custGeom>
                <a:avLst/>
                <a:gdLst>
                  <a:gd name="connsiteX0" fmla="*/ 270494 w 541006"/>
                  <a:gd name="connsiteY0" fmla="*/ 490101 h 490101"/>
                  <a:gd name="connsiteX1" fmla="*/ 262330 w 541006"/>
                  <a:gd name="connsiteY1" fmla="*/ 485287 h 490101"/>
                  <a:gd name="connsiteX2" fmla="*/ 0 w 541006"/>
                  <a:gd name="connsiteY2" fmla="*/ 165224 h 490101"/>
                  <a:gd name="connsiteX3" fmla="*/ 152591 w 541006"/>
                  <a:gd name="connsiteY3" fmla="*/ 39 h 490101"/>
                  <a:gd name="connsiteX4" fmla="*/ 270494 w 541006"/>
                  <a:gd name="connsiteY4" fmla="*/ 52483 h 490101"/>
                  <a:gd name="connsiteX5" fmla="*/ 388416 w 541006"/>
                  <a:gd name="connsiteY5" fmla="*/ 39 h 490101"/>
                  <a:gd name="connsiteX6" fmla="*/ 541007 w 541006"/>
                  <a:gd name="connsiteY6" fmla="*/ 162734 h 490101"/>
                  <a:gd name="connsiteX7" fmla="*/ 278695 w 541006"/>
                  <a:gd name="connsiteY7" fmla="*/ 485287 h 490101"/>
                  <a:gd name="connsiteX8" fmla="*/ 152591 w 541006"/>
                  <a:gd name="connsiteY8" fmla="*/ 32175 h 490101"/>
                  <a:gd name="connsiteX9" fmla="*/ 32125 w 541006"/>
                  <a:gd name="connsiteY9" fmla="*/ 165216 h 490101"/>
                  <a:gd name="connsiteX10" fmla="*/ 270494 w 541006"/>
                  <a:gd name="connsiteY10" fmla="*/ 452660 h 490101"/>
                  <a:gd name="connsiteX11" fmla="*/ 508900 w 541006"/>
                  <a:gd name="connsiteY11" fmla="*/ 162727 h 490101"/>
                  <a:gd name="connsiteX12" fmla="*/ 388416 w 541006"/>
                  <a:gd name="connsiteY12" fmla="*/ 32175 h 490101"/>
                  <a:gd name="connsiteX13" fmla="*/ 291417 w 541006"/>
                  <a:gd name="connsiteY13" fmla="*/ 77004 h 490101"/>
                  <a:gd name="connsiteX14" fmla="*/ 270494 w 541006"/>
                  <a:gd name="connsiteY14" fmla="*/ 98110 h 490101"/>
                  <a:gd name="connsiteX15" fmla="*/ 249572 w 541006"/>
                  <a:gd name="connsiteY15" fmla="*/ 77004 h 490101"/>
                  <a:gd name="connsiteX16" fmla="*/ 152591 w 541006"/>
                  <a:gd name="connsiteY16" fmla="*/ 32175 h 49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41006" h="490101">
                    <a:moveTo>
                      <a:pt x="270494" y="490101"/>
                    </a:moveTo>
                    <a:lnTo>
                      <a:pt x="262330" y="485287"/>
                    </a:lnTo>
                    <a:cubicBezTo>
                      <a:pt x="218508" y="459386"/>
                      <a:pt x="0" y="322244"/>
                      <a:pt x="0" y="165224"/>
                    </a:cubicBezTo>
                    <a:cubicBezTo>
                      <a:pt x="0" y="71044"/>
                      <a:pt x="65605" y="39"/>
                      <a:pt x="152591" y="39"/>
                    </a:cubicBezTo>
                    <a:cubicBezTo>
                      <a:pt x="197757" y="-986"/>
                      <a:pt x="241010" y="18253"/>
                      <a:pt x="270494" y="52483"/>
                    </a:cubicBezTo>
                    <a:cubicBezTo>
                      <a:pt x="299987" y="18254"/>
                      <a:pt x="343246" y="-984"/>
                      <a:pt x="388416" y="39"/>
                    </a:cubicBezTo>
                    <a:cubicBezTo>
                      <a:pt x="475420" y="39"/>
                      <a:pt x="541007" y="69983"/>
                      <a:pt x="541007" y="162734"/>
                    </a:cubicBezTo>
                    <a:cubicBezTo>
                      <a:pt x="541007" y="322116"/>
                      <a:pt x="322499" y="459386"/>
                      <a:pt x="278695" y="485287"/>
                    </a:cubicBezTo>
                    <a:close/>
                    <a:moveTo>
                      <a:pt x="152591" y="32175"/>
                    </a:moveTo>
                    <a:cubicBezTo>
                      <a:pt x="82794" y="32175"/>
                      <a:pt x="32125" y="88134"/>
                      <a:pt x="32125" y="165216"/>
                    </a:cubicBezTo>
                    <a:cubicBezTo>
                      <a:pt x="32125" y="297635"/>
                      <a:pt x="223157" y="423482"/>
                      <a:pt x="270494" y="452660"/>
                    </a:cubicBezTo>
                    <a:cubicBezTo>
                      <a:pt x="317849" y="423482"/>
                      <a:pt x="508900" y="297397"/>
                      <a:pt x="508900" y="162727"/>
                    </a:cubicBezTo>
                    <a:cubicBezTo>
                      <a:pt x="508900" y="88280"/>
                      <a:pt x="457096" y="32175"/>
                      <a:pt x="388416" y="32175"/>
                    </a:cubicBezTo>
                    <a:cubicBezTo>
                      <a:pt x="349096" y="32175"/>
                      <a:pt x="324622" y="43470"/>
                      <a:pt x="291417" y="77004"/>
                    </a:cubicBezTo>
                    <a:lnTo>
                      <a:pt x="270494" y="98110"/>
                    </a:lnTo>
                    <a:lnTo>
                      <a:pt x="249572" y="77004"/>
                    </a:lnTo>
                    <a:cubicBezTo>
                      <a:pt x="216384" y="43470"/>
                      <a:pt x="191911" y="32175"/>
                      <a:pt x="152591" y="32175"/>
                    </a:cubicBezTo>
                  </a:path>
                </a:pathLst>
              </a:custGeom>
              <a:solidFill>
                <a:srgbClr val="FFFFFF"/>
              </a:solidFill>
              <a:ln w="18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k-SK" sz="1400"/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22276377-A23B-5276-0176-036CD5D5C724}"/>
                </a:ext>
              </a:extLst>
            </p:cNvPr>
            <p:cNvGrpSpPr/>
            <p:nvPr userDrawn="1"/>
          </p:nvGrpSpPr>
          <p:grpSpPr>
            <a:xfrm>
              <a:off x="1162922" y="6261763"/>
              <a:ext cx="333106" cy="333105"/>
              <a:chOff x="5555999" y="1621800"/>
              <a:chExt cx="1071359" cy="1071358"/>
            </a:xfrm>
          </p:grpSpPr>
          <p:sp>
            <p:nvSpPr>
              <p:cNvPr id="25" name="Voľný tvar: obrazec 24">
                <a:extLst>
                  <a:ext uri="{FF2B5EF4-FFF2-40B4-BE49-F238E27FC236}">
                    <a16:creationId xmlns:a16="http://schemas.microsoft.com/office/drawing/2014/main" id="{44A8BE5A-7C73-BD79-EA86-214B09E82018}"/>
                  </a:ext>
                </a:extLst>
              </p:cNvPr>
              <p:cNvSpPr/>
              <p:nvPr/>
            </p:nvSpPr>
            <p:spPr>
              <a:xfrm>
                <a:off x="5555999" y="1621800"/>
                <a:ext cx="1071359" cy="1071358"/>
              </a:xfrm>
              <a:custGeom>
                <a:avLst/>
                <a:gdLst>
                  <a:gd name="connsiteX0" fmla="*/ 535680 w 1071359"/>
                  <a:gd name="connsiteY0" fmla="*/ 0 h 1071357"/>
                  <a:gd name="connsiteX1" fmla="*/ 0 w 1071359"/>
                  <a:gd name="connsiteY1" fmla="*/ 535679 h 1071357"/>
                  <a:gd name="connsiteX2" fmla="*/ 535680 w 1071359"/>
                  <a:gd name="connsiteY2" fmla="*/ 1071357 h 1071357"/>
                  <a:gd name="connsiteX3" fmla="*/ 1071360 w 1071359"/>
                  <a:gd name="connsiteY3" fmla="*/ 535679 h 1071357"/>
                  <a:gd name="connsiteX4" fmla="*/ 535702 w 1071359"/>
                  <a:gd name="connsiteY4" fmla="*/ 0 h 1071357"/>
                  <a:gd name="connsiteX5" fmla="*/ 535680 w 1071359"/>
                  <a:gd name="connsiteY5" fmla="*/ 0 h 107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1359" h="1071357">
                    <a:moveTo>
                      <a:pt x="535680" y="0"/>
                    </a:moveTo>
                    <a:cubicBezTo>
                      <a:pt x="239831" y="0"/>
                      <a:pt x="0" y="239831"/>
                      <a:pt x="0" y="535679"/>
                    </a:cubicBezTo>
                    <a:cubicBezTo>
                      <a:pt x="0" y="831526"/>
                      <a:pt x="239831" y="1071357"/>
                      <a:pt x="535680" y="1071357"/>
                    </a:cubicBezTo>
                    <a:cubicBezTo>
                      <a:pt x="831529" y="1071357"/>
                      <a:pt x="1071360" y="831526"/>
                      <a:pt x="1071360" y="535679"/>
                    </a:cubicBezTo>
                    <a:cubicBezTo>
                      <a:pt x="1071366" y="239838"/>
                      <a:pt x="831543" y="6"/>
                      <a:pt x="535702" y="0"/>
                    </a:cubicBezTo>
                    <a:cubicBezTo>
                      <a:pt x="535695" y="0"/>
                      <a:pt x="535687" y="0"/>
                      <a:pt x="535680" y="0"/>
                    </a:cubicBezTo>
                  </a:path>
                </a:pathLst>
              </a:custGeom>
              <a:solidFill>
                <a:schemeClr val="accent1"/>
              </a:solidFill>
              <a:ln w="18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k-SK" sz="1400"/>
              </a:p>
            </p:txBody>
          </p:sp>
          <p:sp>
            <p:nvSpPr>
              <p:cNvPr id="26" name="Voľný tvar: obrazec 25">
                <a:extLst>
                  <a:ext uri="{FF2B5EF4-FFF2-40B4-BE49-F238E27FC236}">
                    <a16:creationId xmlns:a16="http://schemas.microsoft.com/office/drawing/2014/main" id="{8F767CA0-6AEE-28F7-5455-74C6E09D9616}"/>
                  </a:ext>
                </a:extLst>
              </p:cNvPr>
              <p:cNvSpPr/>
              <p:nvPr/>
            </p:nvSpPr>
            <p:spPr>
              <a:xfrm>
                <a:off x="5749354" y="1837630"/>
                <a:ext cx="684461" cy="609410"/>
              </a:xfrm>
              <a:custGeom>
                <a:avLst/>
                <a:gdLst>
                  <a:gd name="connsiteX0" fmla="*/ 402985 w 684462"/>
                  <a:gd name="connsiteY0" fmla="*/ 532640 h 609411"/>
                  <a:gd name="connsiteX1" fmla="*/ 402985 w 684462"/>
                  <a:gd name="connsiteY1" fmla="*/ 577396 h 609411"/>
                  <a:gd name="connsiteX2" fmla="*/ 625099 w 684462"/>
                  <a:gd name="connsiteY2" fmla="*/ 577396 h 609411"/>
                  <a:gd name="connsiteX3" fmla="*/ 625099 w 684462"/>
                  <a:gd name="connsiteY3" fmla="*/ 532640 h 609411"/>
                  <a:gd name="connsiteX4" fmla="*/ 66592 w 684462"/>
                  <a:gd name="connsiteY4" fmla="*/ 532638 h 609411"/>
                  <a:gd name="connsiteX5" fmla="*/ 66592 w 684462"/>
                  <a:gd name="connsiteY5" fmla="*/ 577394 h 609411"/>
                  <a:gd name="connsiteX6" fmla="*/ 288706 w 684462"/>
                  <a:gd name="connsiteY6" fmla="*/ 577394 h 609411"/>
                  <a:gd name="connsiteX7" fmla="*/ 288706 w 684462"/>
                  <a:gd name="connsiteY7" fmla="*/ 532638 h 609411"/>
                  <a:gd name="connsiteX8" fmla="*/ 430298 w 684462"/>
                  <a:gd name="connsiteY8" fmla="*/ 455887 h 609411"/>
                  <a:gd name="connsiteX9" fmla="*/ 430298 w 684462"/>
                  <a:gd name="connsiteY9" fmla="*/ 500643 h 609411"/>
                  <a:gd name="connsiteX10" fmla="*/ 652447 w 684462"/>
                  <a:gd name="connsiteY10" fmla="*/ 500643 h 609411"/>
                  <a:gd name="connsiteX11" fmla="*/ 652448 w 684462"/>
                  <a:gd name="connsiteY11" fmla="*/ 455887 h 609411"/>
                  <a:gd name="connsiteX12" fmla="*/ 39244 w 684462"/>
                  <a:gd name="connsiteY12" fmla="*/ 455886 h 609411"/>
                  <a:gd name="connsiteX13" fmla="*/ 39244 w 684462"/>
                  <a:gd name="connsiteY13" fmla="*/ 500641 h 609411"/>
                  <a:gd name="connsiteX14" fmla="*/ 261358 w 684462"/>
                  <a:gd name="connsiteY14" fmla="*/ 500641 h 609411"/>
                  <a:gd name="connsiteX15" fmla="*/ 261358 w 684462"/>
                  <a:gd name="connsiteY15" fmla="*/ 455886 h 609411"/>
                  <a:gd name="connsiteX16" fmla="*/ 7210 w 684462"/>
                  <a:gd name="connsiteY16" fmla="*/ 423870 h 609411"/>
                  <a:gd name="connsiteX17" fmla="*/ 293392 w 684462"/>
                  <a:gd name="connsiteY17" fmla="*/ 423870 h 609411"/>
                  <a:gd name="connsiteX18" fmla="*/ 293392 w 684462"/>
                  <a:gd name="connsiteY18" fmla="*/ 500641 h 609411"/>
                  <a:gd name="connsiteX19" fmla="*/ 320740 w 684462"/>
                  <a:gd name="connsiteY19" fmla="*/ 500641 h 609411"/>
                  <a:gd name="connsiteX20" fmla="*/ 320740 w 684462"/>
                  <a:gd name="connsiteY20" fmla="*/ 609410 h 609411"/>
                  <a:gd name="connsiteX21" fmla="*/ 34576 w 684462"/>
                  <a:gd name="connsiteY21" fmla="*/ 609410 h 609411"/>
                  <a:gd name="connsiteX22" fmla="*/ 34576 w 684462"/>
                  <a:gd name="connsiteY22" fmla="*/ 532638 h 609411"/>
                  <a:gd name="connsiteX23" fmla="*/ 7210 w 684462"/>
                  <a:gd name="connsiteY23" fmla="*/ 532638 h 609411"/>
                  <a:gd name="connsiteX24" fmla="*/ 402985 w 684462"/>
                  <a:gd name="connsiteY24" fmla="*/ 379097 h 609411"/>
                  <a:gd name="connsiteX25" fmla="*/ 402985 w 684462"/>
                  <a:gd name="connsiteY25" fmla="*/ 423871 h 609411"/>
                  <a:gd name="connsiteX26" fmla="*/ 625099 w 684462"/>
                  <a:gd name="connsiteY26" fmla="*/ 423871 h 609411"/>
                  <a:gd name="connsiteX27" fmla="*/ 625099 w 684462"/>
                  <a:gd name="connsiteY27" fmla="*/ 379097 h 609411"/>
                  <a:gd name="connsiteX28" fmla="*/ 430314 w 684462"/>
                  <a:gd name="connsiteY28" fmla="*/ 302362 h 609411"/>
                  <a:gd name="connsiteX29" fmla="*/ 430314 w 684462"/>
                  <a:gd name="connsiteY29" fmla="*/ 347118 h 609411"/>
                  <a:gd name="connsiteX30" fmla="*/ 652465 w 684462"/>
                  <a:gd name="connsiteY30" fmla="*/ 347118 h 609411"/>
                  <a:gd name="connsiteX31" fmla="*/ 652465 w 684462"/>
                  <a:gd name="connsiteY31" fmla="*/ 302362 h 609411"/>
                  <a:gd name="connsiteX32" fmla="*/ 398299 w 684462"/>
                  <a:gd name="connsiteY32" fmla="*/ 270292 h 609411"/>
                  <a:gd name="connsiteX33" fmla="*/ 684462 w 684462"/>
                  <a:gd name="connsiteY33" fmla="*/ 270292 h 609411"/>
                  <a:gd name="connsiteX34" fmla="*/ 684462 w 684462"/>
                  <a:gd name="connsiteY34" fmla="*/ 379115 h 609411"/>
                  <a:gd name="connsiteX35" fmla="*/ 657114 w 684462"/>
                  <a:gd name="connsiteY35" fmla="*/ 379115 h 609411"/>
                  <a:gd name="connsiteX36" fmla="*/ 657114 w 684462"/>
                  <a:gd name="connsiteY36" fmla="*/ 423871 h 609411"/>
                  <a:gd name="connsiteX37" fmla="*/ 684462 w 684462"/>
                  <a:gd name="connsiteY37" fmla="*/ 423871 h 609411"/>
                  <a:gd name="connsiteX38" fmla="*/ 684462 w 684462"/>
                  <a:gd name="connsiteY38" fmla="*/ 532640 h 609411"/>
                  <a:gd name="connsiteX39" fmla="*/ 657114 w 684462"/>
                  <a:gd name="connsiteY39" fmla="*/ 532640 h 609411"/>
                  <a:gd name="connsiteX40" fmla="*/ 657114 w 684462"/>
                  <a:gd name="connsiteY40" fmla="*/ 609411 h 609411"/>
                  <a:gd name="connsiteX41" fmla="*/ 370951 w 684462"/>
                  <a:gd name="connsiteY41" fmla="*/ 609411 h 609411"/>
                  <a:gd name="connsiteX42" fmla="*/ 370951 w 684462"/>
                  <a:gd name="connsiteY42" fmla="*/ 500643 h 609411"/>
                  <a:gd name="connsiteX43" fmla="*/ 398299 w 684462"/>
                  <a:gd name="connsiteY43" fmla="*/ 500643 h 609411"/>
                  <a:gd name="connsiteX44" fmla="*/ 398299 w 684462"/>
                  <a:gd name="connsiteY44" fmla="*/ 455887 h 609411"/>
                  <a:gd name="connsiteX45" fmla="*/ 370951 w 684462"/>
                  <a:gd name="connsiteY45" fmla="*/ 455887 h 609411"/>
                  <a:gd name="connsiteX46" fmla="*/ 370951 w 684462"/>
                  <a:gd name="connsiteY46" fmla="*/ 347118 h 609411"/>
                  <a:gd name="connsiteX47" fmla="*/ 398299 w 684462"/>
                  <a:gd name="connsiteY47" fmla="*/ 347118 h 609411"/>
                  <a:gd name="connsiteX48" fmla="*/ 407508 w 684462"/>
                  <a:gd name="connsiteY48" fmla="*/ 0 h 609411"/>
                  <a:gd name="connsiteX49" fmla="*/ 567311 w 684462"/>
                  <a:gd name="connsiteY49" fmla="*/ 0 h 609411"/>
                  <a:gd name="connsiteX50" fmla="*/ 567311 w 684462"/>
                  <a:gd name="connsiteY50" fmla="*/ 146 h 609411"/>
                  <a:gd name="connsiteX51" fmla="*/ 567439 w 684462"/>
                  <a:gd name="connsiteY51" fmla="*/ 146 h 609411"/>
                  <a:gd name="connsiteX52" fmla="*/ 567439 w 684462"/>
                  <a:gd name="connsiteY52" fmla="*/ 159949 h 609411"/>
                  <a:gd name="connsiteX53" fmla="*/ 535442 w 684462"/>
                  <a:gd name="connsiteY53" fmla="*/ 159949 h 609411"/>
                  <a:gd name="connsiteX54" fmla="*/ 535442 w 684462"/>
                  <a:gd name="connsiteY54" fmla="*/ 51181 h 609411"/>
                  <a:gd name="connsiteX55" fmla="*/ 314847 w 684462"/>
                  <a:gd name="connsiteY55" fmla="*/ 243713 h 609411"/>
                  <a:gd name="connsiteX56" fmla="*/ 314573 w 684462"/>
                  <a:gd name="connsiteY56" fmla="*/ 243530 h 609411"/>
                  <a:gd name="connsiteX57" fmla="*/ 207067 w 684462"/>
                  <a:gd name="connsiteY57" fmla="*/ 163299 h 609411"/>
                  <a:gd name="connsiteX58" fmla="*/ 22149 w 684462"/>
                  <a:gd name="connsiteY58" fmla="*/ 339998 h 609411"/>
                  <a:gd name="connsiteX59" fmla="*/ 21856 w 684462"/>
                  <a:gd name="connsiteY59" fmla="*/ 339705 h 609411"/>
                  <a:gd name="connsiteX60" fmla="*/ 0 w 684462"/>
                  <a:gd name="connsiteY60" fmla="*/ 316860 h 609411"/>
                  <a:gd name="connsiteX61" fmla="*/ 293 w 684462"/>
                  <a:gd name="connsiteY61" fmla="*/ 316586 h 609411"/>
                  <a:gd name="connsiteX62" fmla="*/ 204541 w 684462"/>
                  <a:gd name="connsiteY62" fmla="*/ 121417 h 609411"/>
                  <a:gd name="connsiteX63" fmla="*/ 204779 w 684462"/>
                  <a:gd name="connsiteY63" fmla="*/ 121637 h 609411"/>
                  <a:gd name="connsiteX64" fmla="*/ 313237 w 684462"/>
                  <a:gd name="connsiteY64" fmla="*/ 202600 h 609411"/>
                  <a:gd name="connsiteX65" fmla="*/ 508680 w 684462"/>
                  <a:gd name="connsiteY65" fmla="*/ 32034 h 609411"/>
                  <a:gd name="connsiteX66" fmla="*/ 407508 w 684462"/>
                  <a:gd name="connsiteY66" fmla="*/ 32034 h 609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684462" h="609411">
                    <a:moveTo>
                      <a:pt x="402985" y="532640"/>
                    </a:moveTo>
                    <a:lnTo>
                      <a:pt x="402985" y="577396"/>
                    </a:lnTo>
                    <a:lnTo>
                      <a:pt x="625099" y="577396"/>
                    </a:lnTo>
                    <a:lnTo>
                      <a:pt x="625099" y="532640"/>
                    </a:lnTo>
                    <a:close/>
                    <a:moveTo>
                      <a:pt x="66592" y="532638"/>
                    </a:moveTo>
                    <a:lnTo>
                      <a:pt x="66592" y="577394"/>
                    </a:lnTo>
                    <a:lnTo>
                      <a:pt x="288706" y="577394"/>
                    </a:lnTo>
                    <a:lnTo>
                      <a:pt x="288706" y="532638"/>
                    </a:lnTo>
                    <a:close/>
                    <a:moveTo>
                      <a:pt x="430298" y="455887"/>
                    </a:moveTo>
                    <a:lnTo>
                      <a:pt x="430298" y="500643"/>
                    </a:lnTo>
                    <a:lnTo>
                      <a:pt x="652447" y="500643"/>
                    </a:lnTo>
                    <a:lnTo>
                      <a:pt x="652448" y="455887"/>
                    </a:lnTo>
                    <a:close/>
                    <a:moveTo>
                      <a:pt x="39244" y="455886"/>
                    </a:moveTo>
                    <a:lnTo>
                      <a:pt x="39244" y="500641"/>
                    </a:lnTo>
                    <a:lnTo>
                      <a:pt x="261358" y="500641"/>
                    </a:lnTo>
                    <a:lnTo>
                      <a:pt x="261358" y="455886"/>
                    </a:lnTo>
                    <a:close/>
                    <a:moveTo>
                      <a:pt x="7210" y="423870"/>
                    </a:moveTo>
                    <a:lnTo>
                      <a:pt x="293392" y="423870"/>
                    </a:lnTo>
                    <a:lnTo>
                      <a:pt x="293392" y="500641"/>
                    </a:lnTo>
                    <a:lnTo>
                      <a:pt x="320740" y="500641"/>
                    </a:lnTo>
                    <a:lnTo>
                      <a:pt x="320740" y="609410"/>
                    </a:lnTo>
                    <a:lnTo>
                      <a:pt x="34576" y="609410"/>
                    </a:lnTo>
                    <a:lnTo>
                      <a:pt x="34576" y="532638"/>
                    </a:lnTo>
                    <a:lnTo>
                      <a:pt x="7210" y="532638"/>
                    </a:lnTo>
                    <a:close/>
                    <a:moveTo>
                      <a:pt x="402985" y="379097"/>
                    </a:moveTo>
                    <a:lnTo>
                      <a:pt x="402985" y="423871"/>
                    </a:lnTo>
                    <a:lnTo>
                      <a:pt x="625099" y="423871"/>
                    </a:lnTo>
                    <a:lnTo>
                      <a:pt x="625099" y="379097"/>
                    </a:lnTo>
                    <a:close/>
                    <a:moveTo>
                      <a:pt x="430314" y="302362"/>
                    </a:moveTo>
                    <a:lnTo>
                      <a:pt x="430314" y="347118"/>
                    </a:lnTo>
                    <a:lnTo>
                      <a:pt x="652465" y="347118"/>
                    </a:lnTo>
                    <a:lnTo>
                      <a:pt x="652465" y="302362"/>
                    </a:lnTo>
                    <a:close/>
                    <a:moveTo>
                      <a:pt x="398299" y="270292"/>
                    </a:moveTo>
                    <a:lnTo>
                      <a:pt x="684462" y="270292"/>
                    </a:lnTo>
                    <a:lnTo>
                      <a:pt x="684462" y="379115"/>
                    </a:lnTo>
                    <a:lnTo>
                      <a:pt x="657114" y="379115"/>
                    </a:lnTo>
                    <a:lnTo>
                      <a:pt x="657114" y="423871"/>
                    </a:lnTo>
                    <a:lnTo>
                      <a:pt x="684462" y="423871"/>
                    </a:lnTo>
                    <a:lnTo>
                      <a:pt x="684462" y="532640"/>
                    </a:lnTo>
                    <a:lnTo>
                      <a:pt x="657114" y="532640"/>
                    </a:lnTo>
                    <a:lnTo>
                      <a:pt x="657114" y="609411"/>
                    </a:lnTo>
                    <a:lnTo>
                      <a:pt x="370951" y="609411"/>
                    </a:lnTo>
                    <a:lnTo>
                      <a:pt x="370951" y="500643"/>
                    </a:lnTo>
                    <a:lnTo>
                      <a:pt x="398299" y="500643"/>
                    </a:lnTo>
                    <a:lnTo>
                      <a:pt x="398299" y="455887"/>
                    </a:lnTo>
                    <a:lnTo>
                      <a:pt x="370951" y="455887"/>
                    </a:lnTo>
                    <a:lnTo>
                      <a:pt x="370951" y="347118"/>
                    </a:lnTo>
                    <a:lnTo>
                      <a:pt x="398299" y="347118"/>
                    </a:lnTo>
                    <a:close/>
                    <a:moveTo>
                      <a:pt x="407508" y="0"/>
                    </a:moveTo>
                    <a:lnTo>
                      <a:pt x="567311" y="0"/>
                    </a:lnTo>
                    <a:lnTo>
                      <a:pt x="567311" y="146"/>
                    </a:lnTo>
                    <a:lnTo>
                      <a:pt x="567439" y="146"/>
                    </a:lnTo>
                    <a:lnTo>
                      <a:pt x="567439" y="159949"/>
                    </a:lnTo>
                    <a:lnTo>
                      <a:pt x="535442" y="159949"/>
                    </a:lnTo>
                    <a:lnTo>
                      <a:pt x="535442" y="51181"/>
                    </a:lnTo>
                    <a:lnTo>
                      <a:pt x="314847" y="243713"/>
                    </a:lnTo>
                    <a:lnTo>
                      <a:pt x="314573" y="243530"/>
                    </a:lnTo>
                    <a:lnTo>
                      <a:pt x="207067" y="163299"/>
                    </a:lnTo>
                    <a:lnTo>
                      <a:pt x="22149" y="339998"/>
                    </a:lnTo>
                    <a:lnTo>
                      <a:pt x="21856" y="339705"/>
                    </a:lnTo>
                    <a:lnTo>
                      <a:pt x="0" y="316860"/>
                    </a:lnTo>
                    <a:lnTo>
                      <a:pt x="293" y="316586"/>
                    </a:lnTo>
                    <a:lnTo>
                      <a:pt x="204541" y="121417"/>
                    </a:lnTo>
                    <a:lnTo>
                      <a:pt x="204779" y="121637"/>
                    </a:lnTo>
                    <a:lnTo>
                      <a:pt x="313237" y="202600"/>
                    </a:lnTo>
                    <a:lnTo>
                      <a:pt x="508680" y="32034"/>
                    </a:lnTo>
                    <a:lnTo>
                      <a:pt x="407508" y="32034"/>
                    </a:lnTo>
                    <a:close/>
                  </a:path>
                </a:pathLst>
              </a:custGeom>
              <a:solidFill>
                <a:srgbClr val="FFFFFF"/>
              </a:solidFill>
              <a:ln w="18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k-SK" sz="1400"/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20BB1D9B-9483-C3BA-DF3A-5CCFAD63DD30}"/>
                </a:ext>
              </a:extLst>
            </p:cNvPr>
            <p:cNvGrpSpPr/>
            <p:nvPr userDrawn="1"/>
          </p:nvGrpSpPr>
          <p:grpSpPr>
            <a:xfrm>
              <a:off x="693322" y="6261763"/>
              <a:ext cx="333106" cy="333107"/>
              <a:chOff x="3972078" y="1619861"/>
              <a:chExt cx="1071360" cy="1071361"/>
            </a:xfrm>
          </p:grpSpPr>
          <p:sp>
            <p:nvSpPr>
              <p:cNvPr id="14" name="Voľný tvar: obrazec 13">
                <a:extLst>
                  <a:ext uri="{FF2B5EF4-FFF2-40B4-BE49-F238E27FC236}">
                    <a16:creationId xmlns:a16="http://schemas.microsoft.com/office/drawing/2014/main" id="{B25BA6C2-0B5E-53B1-FCD2-536FD08191F1}"/>
                  </a:ext>
                </a:extLst>
              </p:cNvPr>
              <p:cNvSpPr/>
              <p:nvPr/>
            </p:nvSpPr>
            <p:spPr>
              <a:xfrm>
                <a:off x="3972078" y="1619861"/>
                <a:ext cx="1071360" cy="1071361"/>
              </a:xfrm>
              <a:custGeom>
                <a:avLst/>
                <a:gdLst>
                  <a:gd name="connsiteX0" fmla="*/ 535680 w 1071359"/>
                  <a:gd name="connsiteY0" fmla="*/ 0 h 1071360"/>
                  <a:gd name="connsiteX1" fmla="*/ 0 w 1071359"/>
                  <a:gd name="connsiteY1" fmla="*/ 535680 h 1071360"/>
                  <a:gd name="connsiteX2" fmla="*/ 535680 w 1071359"/>
                  <a:gd name="connsiteY2" fmla="*/ 1071360 h 1071360"/>
                  <a:gd name="connsiteX3" fmla="*/ 1071360 w 1071359"/>
                  <a:gd name="connsiteY3" fmla="*/ 535680 h 1071360"/>
                  <a:gd name="connsiteX4" fmla="*/ 535702 w 1071359"/>
                  <a:gd name="connsiteY4" fmla="*/ 0 h 1071360"/>
                  <a:gd name="connsiteX5" fmla="*/ 535680 w 1071359"/>
                  <a:gd name="connsiteY5" fmla="*/ 0 h 107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1359" h="1071360">
                    <a:moveTo>
                      <a:pt x="535680" y="0"/>
                    </a:moveTo>
                    <a:cubicBezTo>
                      <a:pt x="239831" y="0"/>
                      <a:pt x="0" y="239831"/>
                      <a:pt x="0" y="535680"/>
                    </a:cubicBezTo>
                    <a:cubicBezTo>
                      <a:pt x="0" y="831529"/>
                      <a:pt x="239831" y="1071360"/>
                      <a:pt x="535680" y="1071360"/>
                    </a:cubicBezTo>
                    <a:cubicBezTo>
                      <a:pt x="831529" y="1071360"/>
                      <a:pt x="1071360" y="831529"/>
                      <a:pt x="1071360" y="535680"/>
                    </a:cubicBezTo>
                    <a:cubicBezTo>
                      <a:pt x="1071366" y="239839"/>
                      <a:pt x="831543" y="6"/>
                      <a:pt x="535702" y="0"/>
                    </a:cubicBezTo>
                    <a:cubicBezTo>
                      <a:pt x="535695" y="0"/>
                      <a:pt x="535687" y="0"/>
                      <a:pt x="535680" y="0"/>
                    </a:cubicBezTo>
                  </a:path>
                </a:pathLst>
              </a:custGeom>
              <a:solidFill>
                <a:schemeClr val="accent1"/>
              </a:solidFill>
              <a:ln w="18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k-SK" sz="1400"/>
              </a:p>
            </p:txBody>
          </p:sp>
          <p:grpSp>
            <p:nvGrpSpPr>
              <p:cNvPr id="15" name="Skupina 14">
                <a:extLst>
                  <a:ext uri="{FF2B5EF4-FFF2-40B4-BE49-F238E27FC236}">
                    <a16:creationId xmlns:a16="http://schemas.microsoft.com/office/drawing/2014/main" id="{E754FD75-4234-CFFB-54EA-E80699E564E9}"/>
                  </a:ext>
                </a:extLst>
              </p:cNvPr>
              <p:cNvGrpSpPr/>
              <p:nvPr/>
            </p:nvGrpSpPr>
            <p:grpSpPr>
              <a:xfrm>
                <a:off x="4075914" y="1813932"/>
                <a:ext cx="863678" cy="656805"/>
                <a:chOff x="4119802" y="1757256"/>
                <a:chExt cx="869275" cy="661061"/>
              </a:xfrm>
            </p:grpSpPr>
            <p:sp>
              <p:nvSpPr>
                <p:cNvPr id="16" name="Voľný tvar: obrazec 15">
                  <a:extLst>
                    <a:ext uri="{FF2B5EF4-FFF2-40B4-BE49-F238E27FC236}">
                      <a16:creationId xmlns:a16="http://schemas.microsoft.com/office/drawing/2014/main" id="{43DC0EDC-E9BE-67D8-6ED5-697D5EE4189F}"/>
                    </a:ext>
                  </a:extLst>
                </p:cNvPr>
                <p:cNvSpPr/>
                <p:nvPr/>
              </p:nvSpPr>
              <p:spPr>
                <a:xfrm>
                  <a:off x="4538543" y="1757256"/>
                  <a:ext cx="31814" cy="86967"/>
                </a:xfrm>
                <a:custGeom>
                  <a:avLst/>
                  <a:gdLst>
                    <a:gd name="connsiteX0" fmla="*/ 15907 w 31814"/>
                    <a:gd name="connsiteY0" fmla="*/ 86967 h 86967"/>
                    <a:gd name="connsiteX1" fmla="*/ 0 w 31814"/>
                    <a:gd name="connsiteY1" fmla="*/ 71064 h 86967"/>
                    <a:gd name="connsiteX2" fmla="*/ 0 w 31814"/>
                    <a:gd name="connsiteY2" fmla="*/ 71060 h 86967"/>
                    <a:gd name="connsiteX3" fmla="*/ 0 w 31814"/>
                    <a:gd name="connsiteY3" fmla="*/ 15907 h 86967"/>
                    <a:gd name="connsiteX4" fmla="*/ 15907 w 31814"/>
                    <a:gd name="connsiteY4" fmla="*/ 0 h 86967"/>
                    <a:gd name="connsiteX5" fmla="*/ 31814 w 31814"/>
                    <a:gd name="connsiteY5" fmla="*/ 15907 h 86967"/>
                    <a:gd name="connsiteX6" fmla="*/ 31814 w 31814"/>
                    <a:gd name="connsiteY6" fmla="*/ 71059 h 86967"/>
                    <a:gd name="connsiteX7" fmla="*/ 15911 w 31814"/>
                    <a:gd name="connsiteY7" fmla="*/ 86966 h 86967"/>
                    <a:gd name="connsiteX8" fmla="*/ 15907 w 31814"/>
                    <a:gd name="connsiteY8" fmla="*/ 86966 h 86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814" h="86967">
                      <a:moveTo>
                        <a:pt x="15907" y="86967"/>
                      </a:moveTo>
                      <a:cubicBezTo>
                        <a:pt x="7122" y="86969"/>
                        <a:pt x="2" y="79849"/>
                        <a:pt x="0" y="71064"/>
                      </a:cubicBezTo>
                      <a:cubicBezTo>
                        <a:pt x="0" y="71062"/>
                        <a:pt x="0" y="71062"/>
                        <a:pt x="0" y="71060"/>
                      </a:cubicBezTo>
                      <a:lnTo>
                        <a:pt x="0" y="15907"/>
                      </a:lnTo>
                      <a:cubicBezTo>
                        <a:pt x="0" y="7122"/>
                        <a:pt x="7122" y="0"/>
                        <a:pt x="15907" y="0"/>
                      </a:cubicBezTo>
                      <a:cubicBezTo>
                        <a:pt x="24692" y="0"/>
                        <a:pt x="31814" y="7122"/>
                        <a:pt x="31814" y="15907"/>
                      </a:cubicBezTo>
                      <a:lnTo>
                        <a:pt x="31814" y="71059"/>
                      </a:lnTo>
                      <a:cubicBezTo>
                        <a:pt x="31816" y="79843"/>
                        <a:pt x="24695" y="86964"/>
                        <a:pt x="15911" y="86966"/>
                      </a:cubicBezTo>
                      <a:cubicBezTo>
                        <a:pt x="15909" y="86966"/>
                        <a:pt x="15909" y="86966"/>
                        <a:pt x="15907" y="86966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17" name="Voľný tvar: obrazec 16">
                  <a:extLst>
                    <a:ext uri="{FF2B5EF4-FFF2-40B4-BE49-F238E27FC236}">
                      <a16:creationId xmlns:a16="http://schemas.microsoft.com/office/drawing/2014/main" id="{2F685472-5B2E-2AE2-8438-637705167368}"/>
                    </a:ext>
                  </a:extLst>
                </p:cNvPr>
                <p:cNvSpPr/>
                <p:nvPr/>
              </p:nvSpPr>
              <p:spPr>
                <a:xfrm>
                  <a:off x="4346376" y="1808725"/>
                  <a:ext cx="59399" cy="79603"/>
                </a:xfrm>
                <a:custGeom>
                  <a:avLst/>
                  <a:gdLst>
                    <a:gd name="connsiteX0" fmla="*/ 51447 w 59399"/>
                    <a:gd name="connsiteY0" fmla="*/ 77467 h 79603"/>
                    <a:gd name="connsiteX1" fmla="*/ 29726 w 59399"/>
                    <a:gd name="connsiteY1" fmla="*/ 71660 h 79603"/>
                    <a:gd name="connsiteX2" fmla="*/ 29719 w 59399"/>
                    <a:gd name="connsiteY2" fmla="*/ 71646 h 79603"/>
                    <a:gd name="connsiteX3" fmla="*/ 2133 w 59399"/>
                    <a:gd name="connsiteY3" fmla="*/ 23869 h 79603"/>
                    <a:gd name="connsiteX4" fmla="*/ 7963 w 59399"/>
                    <a:gd name="connsiteY4" fmla="*/ 2132 h 79603"/>
                    <a:gd name="connsiteX5" fmla="*/ 29699 w 59399"/>
                    <a:gd name="connsiteY5" fmla="*/ 7962 h 79603"/>
                    <a:gd name="connsiteX6" fmla="*/ 57268 w 59399"/>
                    <a:gd name="connsiteY6" fmla="*/ 55738 h 79603"/>
                    <a:gd name="connsiteX7" fmla="*/ 51447 w 59399"/>
                    <a:gd name="connsiteY7" fmla="*/ 77467 h 79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99" h="79603">
                      <a:moveTo>
                        <a:pt x="51447" y="77467"/>
                      </a:moveTo>
                      <a:cubicBezTo>
                        <a:pt x="43845" y="81862"/>
                        <a:pt x="34121" y="79260"/>
                        <a:pt x="29726" y="71660"/>
                      </a:cubicBezTo>
                      <a:cubicBezTo>
                        <a:pt x="29724" y="71655"/>
                        <a:pt x="29721" y="71649"/>
                        <a:pt x="29719" y="71646"/>
                      </a:cubicBezTo>
                      <a:lnTo>
                        <a:pt x="2133" y="23869"/>
                      </a:lnTo>
                      <a:cubicBezTo>
                        <a:pt x="-2260" y="16258"/>
                        <a:pt x="350" y="6525"/>
                        <a:pt x="7963" y="2132"/>
                      </a:cubicBezTo>
                      <a:cubicBezTo>
                        <a:pt x="15575" y="-2259"/>
                        <a:pt x="25306" y="351"/>
                        <a:pt x="29699" y="7962"/>
                      </a:cubicBezTo>
                      <a:lnTo>
                        <a:pt x="57268" y="55738"/>
                      </a:lnTo>
                      <a:cubicBezTo>
                        <a:pt x="61656" y="63346"/>
                        <a:pt x="59051" y="73071"/>
                        <a:pt x="51447" y="77467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18" name="Voľný tvar: obrazec 17">
                  <a:extLst>
                    <a:ext uri="{FF2B5EF4-FFF2-40B4-BE49-F238E27FC236}">
                      <a16:creationId xmlns:a16="http://schemas.microsoft.com/office/drawing/2014/main" id="{DBFA31E8-E640-4D93-FB7D-1C26CB5F303D}"/>
                    </a:ext>
                  </a:extLst>
                </p:cNvPr>
                <p:cNvSpPr/>
                <p:nvPr/>
              </p:nvSpPr>
              <p:spPr>
                <a:xfrm>
                  <a:off x="4703123" y="1808843"/>
                  <a:ext cx="59331" cy="79485"/>
                </a:xfrm>
                <a:custGeom>
                  <a:avLst/>
                  <a:gdLst>
                    <a:gd name="connsiteX0" fmla="*/ 7953 w 59331"/>
                    <a:gd name="connsiteY0" fmla="*/ 77349 h 79485"/>
                    <a:gd name="connsiteX1" fmla="*/ 2132 w 59331"/>
                    <a:gd name="connsiteY1" fmla="*/ 55620 h 79485"/>
                    <a:gd name="connsiteX2" fmla="*/ 29699 w 59331"/>
                    <a:gd name="connsiteY2" fmla="*/ 7844 h 79485"/>
                    <a:gd name="connsiteX3" fmla="*/ 51488 w 59331"/>
                    <a:gd name="connsiteY3" fmla="*/ 2202 h 79485"/>
                    <a:gd name="connsiteX4" fmla="*/ 57267 w 59331"/>
                    <a:gd name="connsiteY4" fmla="*/ 23751 h 79485"/>
                    <a:gd name="connsiteX5" fmla="*/ 29681 w 59331"/>
                    <a:gd name="connsiteY5" fmla="*/ 71527 h 79485"/>
                    <a:gd name="connsiteX6" fmla="*/ 7968 w 59331"/>
                    <a:gd name="connsiteY6" fmla="*/ 77356 h 79485"/>
                    <a:gd name="connsiteX7" fmla="*/ 7953 w 59331"/>
                    <a:gd name="connsiteY7" fmla="*/ 77349 h 7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31" h="79485">
                      <a:moveTo>
                        <a:pt x="7953" y="77349"/>
                      </a:moveTo>
                      <a:cubicBezTo>
                        <a:pt x="349" y="72953"/>
                        <a:pt x="-2258" y="63228"/>
                        <a:pt x="2132" y="55620"/>
                      </a:cubicBezTo>
                      <a:lnTo>
                        <a:pt x="29699" y="7844"/>
                      </a:lnTo>
                      <a:cubicBezTo>
                        <a:pt x="34158" y="269"/>
                        <a:pt x="43913" y="-2257"/>
                        <a:pt x="51488" y="2202"/>
                      </a:cubicBezTo>
                      <a:cubicBezTo>
                        <a:pt x="58969" y="6607"/>
                        <a:pt x="61541" y="16195"/>
                        <a:pt x="57267" y="23751"/>
                      </a:cubicBezTo>
                      <a:lnTo>
                        <a:pt x="29681" y="71527"/>
                      </a:lnTo>
                      <a:cubicBezTo>
                        <a:pt x="25295" y="79133"/>
                        <a:pt x="15573" y="81744"/>
                        <a:pt x="7968" y="77356"/>
                      </a:cubicBezTo>
                      <a:cubicBezTo>
                        <a:pt x="7962" y="77354"/>
                        <a:pt x="7958" y="77350"/>
                        <a:pt x="7953" y="77349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19" name="Voľný tvar: obrazec 18">
                  <a:extLst>
                    <a:ext uri="{FF2B5EF4-FFF2-40B4-BE49-F238E27FC236}">
                      <a16:creationId xmlns:a16="http://schemas.microsoft.com/office/drawing/2014/main" id="{DD2D2DCB-F20C-75C3-177B-8A82E31295A8}"/>
                    </a:ext>
                  </a:extLst>
                </p:cNvPr>
                <p:cNvSpPr/>
                <p:nvPr/>
              </p:nvSpPr>
              <p:spPr>
                <a:xfrm>
                  <a:off x="4315040" y="2206702"/>
                  <a:ext cx="478824" cy="211615"/>
                </a:xfrm>
                <a:custGeom>
                  <a:avLst/>
                  <a:gdLst>
                    <a:gd name="connsiteX0" fmla="*/ 478824 w 478824"/>
                    <a:gd name="connsiteY0" fmla="*/ 211616 h 211615"/>
                    <a:gd name="connsiteX1" fmla="*/ 0 w 478824"/>
                    <a:gd name="connsiteY1" fmla="*/ 211616 h 211615"/>
                    <a:gd name="connsiteX2" fmla="*/ 4995 w 478824"/>
                    <a:gd name="connsiteY2" fmla="*/ 191663 h 211615"/>
                    <a:gd name="connsiteX3" fmla="*/ 40985 w 478824"/>
                    <a:gd name="connsiteY3" fmla="*/ 110297 h 211615"/>
                    <a:gd name="connsiteX4" fmla="*/ 111019 w 478824"/>
                    <a:gd name="connsiteY4" fmla="*/ 39182 h 211615"/>
                    <a:gd name="connsiteX5" fmla="*/ 367766 w 478824"/>
                    <a:gd name="connsiteY5" fmla="*/ 39182 h 211615"/>
                    <a:gd name="connsiteX6" fmla="*/ 437949 w 478824"/>
                    <a:gd name="connsiteY6" fmla="*/ 110480 h 211615"/>
                    <a:gd name="connsiteX7" fmla="*/ 473809 w 478824"/>
                    <a:gd name="connsiteY7" fmla="*/ 191663 h 211615"/>
                    <a:gd name="connsiteX8" fmla="*/ 42138 w 478824"/>
                    <a:gd name="connsiteY8" fmla="*/ 179509 h 211615"/>
                    <a:gd name="connsiteX9" fmla="*/ 436688 w 478824"/>
                    <a:gd name="connsiteY9" fmla="*/ 179509 h 211615"/>
                    <a:gd name="connsiteX10" fmla="*/ 411134 w 478824"/>
                    <a:gd name="connsiteY10" fmla="*/ 128200 h 211615"/>
                    <a:gd name="connsiteX11" fmla="*/ 349938 w 478824"/>
                    <a:gd name="connsiteY11" fmla="*/ 65926 h 211615"/>
                    <a:gd name="connsiteX12" fmla="*/ 128870 w 478824"/>
                    <a:gd name="connsiteY12" fmla="*/ 65926 h 211615"/>
                    <a:gd name="connsiteX13" fmla="*/ 67804 w 478824"/>
                    <a:gd name="connsiteY13" fmla="*/ 127998 h 211615"/>
                    <a:gd name="connsiteX14" fmla="*/ 42140 w 478824"/>
                    <a:gd name="connsiteY14" fmla="*/ 179509 h 21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78824" h="211615">
                      <a:moveTo>
                        <a:pt x="478824" y="211616"/>
                      </a:moveTo>
                      <a:lnTo>
                        <a:pt x="0" y="211616"/>
                      </a:lnTo>
                      <a:lnTo>
                        <a:pt x="4995" y="191663"/>
                      </a:lnTo>
                      <a:cubicBezTo>
                        <a:pt x="12188" y="162661"/>
                        <a:pt x="24366" y="135130"/>
                        <a:pt x="40985" y="110297"/>
                      </a:cubicBezTo>
                      <a:cubicBezTo>
                        <a:pt x="59318" y="82129"/>
                        <a:pt x="83134" y="57943"/>
                        <a:pt x="111019" y="39182"/>
                      </a:cubicBezTo>
                      <a:cubicBezTo>
                        <a:pt x="188628" y="-13061"/>
                        <a:pt x="290156" y="-13061"/>
                        <a:pt x="367766" y="39182"/>
                      </a:cubicBezTo>
                      <a:cubicBezTo>
                        <a:pt x="395730" y="57970"/>
                        <a:pt x="419604" y="82225"/>
                        <a:pt x="437949" y="110480"/>
                      </a:cubicBezTo>
                      <a:cubicBezTo>
                        <a:pt x="454535" y="135249"/>
                        <a:pt x="466672" y="162721"/>
                        <a:pt x="473809" y="191663"/>
                      </a:cubicBezTo>
                      <a:close/>
                      <a:moveTo>
                        <a:pt x="42138" y="179509"/>
                      </a:moveTo>
                      <a:lnTo>
                        <a:pt x="436688" y="179509"/>
                      </a:lnTo>
                      <a:cubicBezTo>
                        <a:pt x="430415" y="161378"/>
                        <a:pt x="421824" y="144132"/>
                        <a:pt x="411134" y="128200"/>
                      </a:cubicBezTo>
                      <a:cubicBezTo>
                        <a:pt x="395157" y="103517"/>
                        <a:pt x="374339" y="82331"/>
                        <a:pt x="349938" y="65926"/>
                      </a:cubicBezTo>
                      <a:cubicBezTo>
                        <a:pt x="283167" y="20767"/>
                        <a:pt x="195641" y="20767"/>
                        <a:pt x="128870" y="65926"/>
                      </a:cubicBezTo>
                      <a:cubicBezTo>
                        <a:pt x="104544" y="82296"/>
                        <a:pt x="83773" y="103407"/>
                        <a:pt x="67804" y="127998"/>
                      </a:cubicBezTo>
                      <a:cubicBezTo>
                        <a:pt x="57079" y="143999"/>
                        <a:pt x="48454" y="161310"/>
                        <a:pt x="42140" y="179509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20" name="Voľný tvar: obrazec 19">
                  <a:extLst>
                    <a:ext uri="{FF2B5EF4-FFF2-40B4-BE49-F238E27FC236}">
                      <a16:creationId xmlns:a16="http://schemas.microsoft.com/office/drawing/2014/main" id="{88B3BF18-95C2-C34A-6A41-059E045C3F4D}"/>
                    </a:ext>
                  </a:extLst>
                </p:cNvPr>
                <p:cNvSpPr/>
                <p:nvPr/>
              </p:nvSpPr>
              <p:spPr>
                <a:xfrm>
                  <a:off x="4650739" y="2175401"/>
                  <a:ext cx="338338" cy="166594"/>
                </a:xfrm>
                <a:custGeom>
                  <a:avLst/>
                  <a:gdLst>
                    <a:gd name="connsiteX0" fmla="*/ 338338 w 338338"/>
                    <a:gd name="connsiteY0" fmla="*/ 166595 h 166594"/>
                    <a:gd name="connsiteX1" fmla="*/ 80072 w 338338"/>
                    <a:gd name="connsiteY1" fmla="*/ 166595 h 166594"/>
                    <a:gd name="connsiteX2" fmla="*/ 75329 w 338338"/>
                    <a:gd name="connsiteY2" fmla="*/ 159309 h 166594"/>
                    <a:gd name="connsiteX3" fmla="*/ 14223 w 338338"/>
                    <a:gd name="connsiteY3" fmla="*/ 97200 h 166594"/>
                    <a:gd name="connsiteX4" fmla="*/ 0 w 338338"/>
                    <a:gd name="connsiteY4" fmla="*/ 87718 h 166594"/>
                    <a:gd name="connsiteX5" fmla="*/ 10361 w 338338"/>
                    <a:gd name="connsiteY5" fmla="*/ 74117 h 166594"/>
                    <a:gd name="connsiteX6" fmla="*/ 154422 w 338338"/>
                    <a:gd name="connsiteY6" fmla="*/ 0 h 166594"/>
                    <a:gd name="connsiteX7" fmla="*/ 333354 w 338338"/>
                    <a:gd name="connsiteY7" fmla="*/ 146679 h 166594"/>
                    <a:gd name="connsiteX8" fmla="*/ 97315 w 338338"/>
                    <a:gd name="connsiteY8" fmla="*/ 134487 h 166594"/>
                    <a:gd name="connsiteX9" fmla="*/ 295871 w 338338"/>
                    <a:gd name="connsiteY9" fmla="*/ 134487 h 166594"/>
                    <a:gd name="connsiteX10" fmla="*/ 154427 w 338338"/>
                    <a:gd name="connsiteY10" fmla="*/ 32144 h 166594"/>
                    <a:gd name="connsiteX11" fmla="*/ 46590 w 338338"/>
                    <a:gd name="connsiteY11" fmla="*/ 80982 h 166594"/>
                    <a:gd name="connsiteX12" fmla="*/ 97315 w 338338"/>
                    <a:gd name="connsiteY12" fmla="*/ 134487 h 166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8338" h="166594">
                      <a:moveTo>
                        <a:pt x="338338" y="166595"/>
                      </a:moveTo>
                      <a:lnTo>
                        <a:pt x="80072" y="166595"/>
                      </a:lnTo>
                      <a:lnTo>
                        <a:pt x="75329" y="159309"/>
                      </a:lnTo>
                      <a:cubicBezTo>
                        <a:pt x="59341" y="134711"/>
                        <a:pt x="38558" y="113587"/>
                        <a:pt x="14223" y="97200"/>
                      </a:cubicBezTo>
                      <a:lnTo>
                        <a:pt x="0" y="87718"/>
                      </a:lnTo>
                      <a:lnTo>
                        <a:pt x="10361" y="74117"/>
                      </a:lnTo>
                      <a:cubicBezTo>
                        <a:pt x="44300" y="28420"/>
                        <a:pt x="97509" y="1045"/>
                        <a:pt x="154422" y="0"/>
                      </a:cubicBezTo>
                      <a:cubicBezTo>
                        <a:pt x="240379" y="2786"/>
                        <a:pt x="313758" y="62938"/>
                        <a:pt x="333354" y="146679"/>
                      </a:cubicBezTo>
                      <a:close/>
                      <a:moveTo>
                        <a:pt x="97315" y="134487"/>
                      </a:moveTo>
                      <a:lnTo>
                        <a:pt x="295871" y="134487"/>
                      </a:lnTo>
                      <a:cubicBezTo>
                        <a:pt x="274012" y="74716"/>
                        <a:pt x="218037" y="34214"/>
                        <a:pt x="154427" y="32144"/>
                      </a:cubicBezTo>
                      <a:cubicBezTo>
                        <a:pt x="113290" y="32883"/>
                        <a:pt x="74278" y="50550"/>
                        <a:pt x="46590" y="80982"/>
                      </a:cubicBezTo>
                      <a:cubicBezTo>
                        <a:pt x="66039" y="96224"/>
                        <a:pt x="83131" y="114253"/>
                        <a:pt x="97315" y="134487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21" name="Voľný tvar: obrazec 20">
                  <a:extLst>
                    <a:ext uri="{FF2B5EF4-FFF2-40B4-BE49-F238E27FC236}">
                      <a16:creationId xmlns:a16="http://schemas.microsoft.com/office/drawing/2014/main" id="{D47E63EE-9CE4-918F-C7F3-45CE4463293C}"/>
                    </a:ext>
                  </a:extLst>
                </p:cNvPr>
                <p:cNvSpPr/>
                <p:nvPr/>
              </p:nvSpPr>
              <p:spPr>
                <a:xfrm>
                  <a:off x="4432429" y="1940656"/>
                  <a:ext cx="244080" cy="244079"/>
                </a:xfrm>
                <a:custGeom>
                  <a:avLst/>
                  <a:gdLst>
                    <a:gd name="connsiteX0" fmla="*/ 122024 w 244080"/>
                    <a:gd name="connsiteY0" fmla="*/ 32144 h 244079"/>
                    <a:gd name="connsiteX1" fmla="*/ 211900 w 244080"/>
                    <a:gd name="connsiteY1" fmla="*/ 122060 h 244079"/>
                    <a:gd name="connsiteX2" fmla="*/ 121983 w 244080"/>
                    <a:gd name="connsiteY2" fmla="*/ 211936 h 244079"/>
                    <a:gd name="connsiteX3" fmla="*/ 32107 w 244080"/>
                    <a:gd name="connsiteY3" fmla="*/ 122058 h 244079"/>
                    <a:gd name="connsiteX4" fmla="*/ 122024 w 244080"/>
                    <a:gd name="connsiteY4" fmla="*/ 32144 h 244079"/>
                    <a:gd name="connsiteX5" fmla="*/ 122024 w 244080"/>
                    <a:gd name="connsiteY5" fmla="*/ 0 h 244079"/>
                    <a:gd name="connsiteX6" fmla="*/ 0 w 244080"/>
                    <a:gd name="connsiteY6" fmla="*/ 122056 h 244079"/>
                    <a:gd name="connsiteX7" fmla="*/ 122056 w 244080"/>
                    <a:gd name="connsiteY7" fmla="*/ 244080 h 244079"/>
                    <a:gd name="connsiteX8" fmla="*/ 244080 w 244080"/>
                    <a:gd name="connsiteY8" fmla="*/ 122058 h 244079"/>
                    <a:gd name="connsiteX9" fmla="*/ 122036 w 244080"/>
                    <a:gd name="connsiteY9" fmla="*/ 0 h 244079"/>
                    <a:gd name="connsiteX10" fmla="*/ 122024 w 244080"/>
                    <a:gd name="connsiteY10" fmla="*/ 0 h 244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4080" h="244079">
                      <a:moveTo>
                        <a:pt x="122024" y="32144"/>
                      </a:moveTo>
                      <a:cubicBezTo>
                        <a:pt x="171672" y="32155"/>
                        <a:pt x="211911" y="72411"/>
                        <a:pt x="211900" y="122060"/>
                      </a:cubicBezTo>
                      <a:cubicBezTo>
                        <a:pt x="211889" y="171709"/>
                        <a:pt x="171632" y="211947"/>
                        <a:pt x="121983" y="211936"/>
                      </a:cubicBezTo>
                      <a:cubicBezTo>
                        <a:pt x="72349" y="211925"/>
                        <a:pt x="32118" y="171693"/>
                        <a:pt x="32107" y="122058"/>
                      </a:cubicBezTo>
                      <a:cubicBezTo>
                        <a:pt x="32164" y="72422"/>
                        <a:pt x="72387" y="32199"/>
                        <a:pt x="122024" y="32144"/>
                      </a:cubicBezTo>
                      <a:moveTo>
                        <a:pt x="122024" y="0"/>
                      </a:moveTo>
                      <a:cubicBezTo>
                        <a:pt x="54622" y="9"/>
                        <a:pt x="-9" y="54655"/>
                        <a:pt x="0" y="122056"/>
                      </a:cubicBezTo>
                      <a:cubicBezTo>
                        <a:pt x="9" y="189458"/>
                        <a:pt x="54655" y="244089"/>
                        <a:pt x="122056" y="244080"/>
                      </a:cubicBezTo>
                      <a:cubicBezTo>
                        <a:pt x="189443" y="244071"/>
                        <a:pt x="244069" y="189445"/>
                        <a:pt x="244080" y="122058"/>
                      </a:cubicBezTo>
                      <a:cubicBezTo>
                        <a:pt x="244084" y="54652"/>
                        <a:pt x="189443" y="4"/>
                        <a:pt x="122036" y="0"/>
                      </a:cubicBezTo>
                      <a:cubicBezTo>
                        <a:pt x="122033" y="0"/>
                        <a:pt x="122027" y="0"/>
                        <a:pt x="122024" y="0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22" name="Voľný tvar: obrazec 21">
                  <a:extLst>
                    <a:ext uri="{FF2B5EF4-FFF2-40B4-BE49-F238E27FC236}">
                      <a16:creationId xmlns:a16="http://schemas.microsoft.com/office/drawing/2014/main" id="{4BCAD9A0-A3AD-0A1C-0B87-5884A704230B}"/>
                    </a:ext>
                  </a:extLst>
                </p:cNvPr>
                <p:cNvSpPr/>
                <p:nvPr/>
              </p:nvSpPr>
              <p:spPr>
                <a:xfrm>
                  <a:off x="4714256" y="1980917"/>
                  <a:ext cx="182025" cy="182025"/>
                </a:xfrm>
                <a:custGeom>
                  <a:avLst/>
                  <a:gdLst>
                    <a:gd name="connsiteX0" fmla="*/ 91013 w 182025"/>
                    <a:gd name="connsiteY0" fmla="*/ 32144 h 182025"/>
                    <a:gd name="connsiteX1" fmla="*/ 149882 w 182025"/>
                    <a:gd name="connsiteY1" fmla="*/ 91013 h 182025"/>
                    <a:gd name="connsiteX2" fmla="*/ 91013 w 182025"/>
                    <a:gd name="connsiteY2" fmla="*/ 149882 h 182025"/>
                    <a:gd name="connsiteX3" fmla="*/ 32144 w 182025"/>
                    <a:gd name="connsiteY3" fmla="*/ 91013 h 182025"/>
                    <a:gd name="connsiteX4" fmla="*/ 91013 w 182025"/>
                    <a:gd name="connsiteY4" fmla="*/ 32144 h 182025"/>
                    <a:gd name="connsiteX5" fmla="*/ 91013 w 182025"/>
                    <a:gd name="connsiteY5" fmla="*/ 0 h 182025"/>
                    <a:gd name="connsiteX6" fmla="*/ 0 w 182025"/>
                    <a:gd name="connsiteY6" fmla="*/ 91013 h 182025"/>
                    <a:gd name="connsiteX7" fmla="*/ 91013 w 182025"/>
                    <a:gd name="connsiteY7" fmla="*/ 182026 h 182025"/>
                    <a:gd name="connsiteX8" fmla="*/ 182026 w 182025"/>
                    <a:gd name="connsiteY8" fmla="*/ 91013 h 182025"/>
                    <a:gd name="connsiteX9" fmla="*/ 91017 w 182025"/>
                    <a:gd name="connsiteY9" fmla="*/ 0 h 182025"/>
                    <a:gd name="connsiteX10" fmla="*/ 91013 w 182025"/>
                    <a:gd name="connsiteY10" fmla="*/ 0 h 18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025" h="182025">
                      <a:moveTo>
                        <a:pt x="91013" y="32144"/>
                      </a:moveTo>
                      <a:cubicBezTo>
                        <a:pt x="123525" y="32144"/>
                        <a:pt x="149882" y="58501"/>
                        <a:pt x="149882" y="91013"/>
                      </a:cubicBezTo>
                      <a:cubicBezTo>
                        <a:pt x="149882" y="123525"/>
                        <a:pt x="123525" y="149882"/>
                        <a:pt x="91013" y="149882"/>
                      </a:cubicBezTo>
                      <a:cubicBezTo>
                        <a:pt x="58501" y="149882"/>
                        <a:pt x="32144" y="123525"/>
                        <a:pt x="32144" y="91013"/>
                      </a:cubicBezTo>
                      <a:cubicBezTo>
                        <a:pt x="32184" y="58518"/>
                        <a:pt x="58518" y="32184"/>
                        <a:pt x="91013" y="32144"/>
                      </a:cubicBezTo>
                      <a:moveTo>
                        <a:pt x="91013" y="0"/>
                      </a:moveTo>
                      <a:cubicBezTo>
                        <a:pt x="40747" y="0"/>
                        <a:pt x="0" y="40747"/>
                        <a:pt x="0" y="91013"/>
                      </a:cubicBezTo>
                      <a:cubicBezTo>
                        <a:pt x="0" y="141279"/>
                        <a:pt x="40747" y="182026"/>
                        <a:pt x="91013" y="182026"/>
                      </a:cubicBezTo>
                      <a:cubicBezTo>
                        <a:pt x="141279" y="182026"/>
                        <a:pt x="182026" y="141279"/>
                        <a:pt x="182026" y="91013"/>
                      </a:cubicBezTo>
                      <a:cubicBezTo>
                        <a:pt x="182028" y="40749"/>
                        <a:pt x="141280" y="2"/>
                        <a:pt x="91017" y="0"/>
                      </a:cubicBezTo>
                      <a:cubicBezTo>
                        <a:pt x="91015" y="0"/>
                        <a:pt x="91015" y="0"/>
                        <a:pt x="91013" y="0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23" name="Voľný tvar: obrazec 22">
                  <a:extLst>
                    <a:ext uri="{FF2B5EF4-FFF2-40B4-BE49-F238E27FC236}">
                      <a16:creationId xmlns:a16="http://schemas.microsoft.com/office/drawing/2014/main" id="{B546F811-17BA-A0DA-3873-2E9B69B61137}"/>
                    </a:ext>
                  </a:extLst>
                </p:cNvPr>
                <p:cNvSpPr/>
                <p:nvPr/>
              </p:nvSpPr>
              <p:spPr>
                <a:xfrm>
                  <a:off x="4119802" y="2175401"/>
                  <a:ext cx="338332" cy="166594"/>
                </a:xfrm>
                <a:custGeom>
                  <a:avLst/>
                  <a:gdLst>
                    <a:gd name="connsiteX0" fmla="*/ 258285 w 338332"/>
                    <a:gd name="connsiteY0" fmla="*/ 166595 h 166594"/>
                    <a:gd name="connsiteX1" fmla="*/ 0 w 338332"/>
                    <a:gd name="connsiteY1" fmla="*/ 166595 h 166594"/>
                    <a:gd name="connsiteX2" fmla="*/ 4997 w 338332"/>
                    <a:gd name="connsiteY2" fmla="*/ 146642 h 166594"/>
                    <a:gd name="connsiteX3" fmla="*/ 183930 w 338332"/>
                    <a:gd name="connsiteY3" fmla="*/ 0 h 166594"/>
                    <a:gd name="connsiteX4" fmla="*/ 327972 w 338332"/>
                    <a:gd name="connsiteY4" fmla="*/ 74117 h 166594"/>
                    <a:gd name="connsiteX5" fmla="*/ 338333 w 338332"/>
                    <a:gd name="connsiteY5" fmla="*/ 87718 h 166594"/>
                    <a:gd name="connsiteX6" fmla="*/ 324110 w 338332"/>
                    <a:gd name="connsiteY6" fmla="*/ 97200 h 166594"/>
                    <a:gd name="connsiteX7" fmla="*/ 263026 w 338332"/>
                    <a:gd name="connsiteY7" fmla="*/ 159309 h 166594"/>
                    <a:gd name="connsiteX8" fmla="*/ 42486 w 338332"/>
                    <a:gd name="connsiteY8" fmla="*/ 134487 h 166594"/>
                    <a:gd name="connsiteX9" fmla="*/ 241041 w 338332"/>
                    <a:gd name="connsiteY9" fmla="*/ 134487 h 166594"/>
                    <a:gd name="connsiteX10" fmla="*/ 291765 w 338332"/>
                    <a:gd name="connsiteY10" fmla="*/ 80982 h 166594"/>
                    <a:gd name="connsiteX11" fmla="*/ 183930 w 338332"/>
                    <a:gd name="connsiteY11" fmla="*/ 32144 h 166594"/>
                    <a:gd name="connsiteX12" fmla="*/ 42486 w 338332"/>
                    <a:gd name="connsiteY12" fmla="*/ 134487 h 166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38332" h="166594">
                      <a:moveTo>
                        <a:pt x="258285" y="166595"/>
                      </a:moveTo>
                      <a:lnTo>
                        <a:pt x="0" y="166595"/>
                      </a:lnTo>
                      <a:lnTo>
                        <a:pt x="4997" y="146642"/>
                      </a:lnTo>
                      <a:cubicBezTo>
                        <a:pt x="24619" y="62924"/>
                        <a:pt x="97987" y="2795"/>
                        <a:pt x="183930" y="0"/>
                      </a:cubicBezTo>
                      <a:cubicBezTo>
                        <a:pt x="240835" y="1051"/>
                        <a:pt x="294038" y="28426"/>
                        <a:pt x="327972" y="74117"/>
                      </a:cubicBezTo>
                      <a:lnTo>
                        <a:pt x="338333" y="87718"/>
                      </a:lnTo>
                      <a:lnTo>
                        <a:pt x="324110" y="97200"/>
                      </a:lnTo>
                      <a:cubicBezTo>
                        <a:pt x="299781" y="113587"/>
                        <a:pt x="279006" y="134711"/>
                        <a:pt x="263026" y="159309"/>
                      </a:cubicBezTo>
                      <a:close/>
                      <a:moveTo>
                        <a:pt x="42486" y="134487"/>
                      </a:moveTo>
                      <a:lnTo>
                        <a:pt x="241041" y="134487"/>
                      </a:lnTo>
                      <a:cubicBezTo>
                        <a:pt x="255224" y="114253"/>
                        <a:pt x="272316" y="96224"/>
                        <a:pt x="291765" y="80982"/>
                      </a:cubicBezTo>
                      <a:cubicBezTo>
                        <a:pt x="264076" y="50550"/>
                        <a:pt x="225065" y="32881"/>
                        <a:pt x="183930" y="32144"/>
                      </a:cubicBezTo>
                      <a:cubicBezTo>
                        <a:pt x="120323" y="34225"/>
                        <a:pt x="64354" y="74723"/>
                        <a:pt x="42486" y="134487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  <p:sp>
              <p:nvSpPr>
                <p:cNvPr id="24" name="Voľný tvar: obrazec 23">
                  <a:extLst>
                    <a:ext uri="{FF2B5EF4-FFF2-40B4-BE49-F238E27FC236}">
                      <a16:creationId xmlns:a16="http://schemas.microsoft.com/office/drawing/2014/main" id="{76522472-A408-BF76-2D4E-0B903ACAEF9B}"/>
                    </a:ext>
                  </a:extLst>
                </p:cNvPr>
                <p:cNvSpPr/>
                <p:nvPr/>
              </p:nvSpPr>
              <p:spPr>
                <a:xfrm>
                  <a:off x="4212623" y="1980917"/>
                  <a:ext cx="182025" cy="182025"/>
                </a:xfrm>
                <a:custGeom>
                  <a:avLst/>
                  <a:gdLst>
                    <a:gd name="connsiteX0" fmla="*/ 91013 w 182025"/>
                    <a:gd name="connsiteY0" fmla="*/ 32144 h 182025"/>
                    <a:gd name="connsiteX1" fmla="*/ 149882 w 182025"/>
                    <a:gd name="connsiteY1" fmla="*/ 91013 h 182025"/>
                    <a:gd name="connsiteX2" fmla="*/ 91013 w 182025"/>
                    <a:gd name="connsiteY2" fmla="*/ 149882 h 182025"/>
                    <a:gd name="connsiteX3" fmla="*/ 32144 w 182025"/>
                    <a:gd name="connsiteY3" fmla="*/ 91013 h 182025"/>
                    <a:gd name="connsiteX4" fmla="*/ 91013 w 182025"/>
                    <a:gd name="connsiteY4" fmla="*/ 32144 h 182025"/>
                    <a:gd name="connsiteX5" fmla="*/ 91013 w 182025"/>
                    <a:gd name="connsiteY5" fmla="*/ 0 h 182025"/>
                    <a:gd name="connsiteX6" fmla="*/ 0 w 182025"/>
                    <a:gd name="connsiteY6" fmla="*/ 91013 h 182025"/>
                    <a:gd name="connsiteX7" fmla="*/ 91013 w 182025"/>
                    <a:gd name="connsiteY7" fmla="*/ 182026 h 182025"/>
                    <a:gd name="connsiteX8" fmla="*/ 182026 w 182025"/>
                    <a:gd name="connsiteY8" fmla="*/ 91013 h 182025"/>
                    <a:gd name="connsiteX9" fmla="*/ 91017 w 182025"/>
                    <a:gd name="connsiteY9" fmla="*/ 0 h 182025"/>
                    <a:gd name="connsiteX10" fmla="*/ 91013 w 182025"/>
                    <a:gd name="connsiteY10" fmla="*/ 0 h 18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025" h="182025">
                      <a:moveTo>
                        <a:pt x="91013" y="32144"/>
                      </a:moveTo>
                      <a:cubicBezTo>
                        <a:pt x="123525" y="32144"/>
                        <a:pt x="149882" y="58501"/>
                        <a:pt x="149882" y="91013"/>
                      </a:cubicBezTo>
                      <a:cubicBezTo>
                        <a:pt x="149882" y="123525"/>
                        <a:pt x="123525" y="149882"/>
                        <a:pt x="91013" y="149882"/>
                      </a:cubicBezTo>
                      <a:cubicBezTo>
                        <a:pt x="58501" y="149882"/>
                        <a:pt x="32144" y="123525"/>
                        <a:pt x="32144" y="91013"/>
                      </a:cubicBezTo>
                      <a:cubicBezTo>
                        <a:pt x="32184" y="58518"/>
                        <a:pt x="58518" y="32184"/>
                        <a:pt x="91013" y="32144"/>
                      </a:cubicBezTo>
                      <a:moveTo>
                        <a:pt x="91013" y="0"/>
                      </a:moveTo>
                      <a:cubicBezTo>
                        <a:pt x="40747" y="0"/>
                        <a:pt x="0" y="40747"/>
                        <a:pt x="0" y="91013"/>
                      </a:cubicBezTo>
                      <a:cubicBezTo>
                        <a:pt x="0" y="141279"/>
                        <a:pt x="40747" y="182026"/>
                        <a:pt x="91013" y="182026"/>
                      </a:cubicBezTo>
                      <a:cubicBezTo>
                        <a:pt x="141279" y="182026"/>
                        <a:pt x="182026" y="141279"/>
                        <a:pt x="182026" y="91013"/>
                      </a:cubicBezTo>
                      <a:cubicBezTo>
                        <a:pt x="182028" y="40749"/>
                        <a:pt x="141280" y="2"/>
                        <a:pt x="91017" y="0"/>
                      </a:cubicBezTo>
                      <a:cubicBezTo>
                        <a:pt x="91015" y="0"/>
                        <a:pt x="91015" y="0"/>
                        <a:pt x="91013" y="0"/>
                      </a:cubicBezTo>
                    </a:path>
                  </a:pathLst>
                </a:custGeom>
                <a:solidFill>
                  <a:srgbClr val="FFFFFF"/>
                </a:solidFill>
                <a:ln w="182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sk-SK" sz="1400"/>
                </a:p>
              </p:txBody>
            </p:sp>
          </p:grpSp>
        </p:grp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1C37F7A3-45CD-C0F2-B307-50F1C2527A1F}"/>
                </a:ext>
              </a:extLst>
            </p:cNvPr>
            <p:cNvSpPr txBox="1"/>
            <p:nvPr/>
          </p:nvSpPr>
          <p:spPr>
            <a:xfrm>
              <a:off x="224710" y="6646883"/>
              <a:ext cx="326173" cy="12997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n>
                    <a:noFill/>
                  </a:ln>
                  <a:effectLst/>
                  <a:uLnTx/>
                  <a:uFillTx/>
                </a:defRPr>
              </a:pPr>
              <a:r>
                <a:rPr lang="sk-SK" sz="500" b="1" dirty="0">
                  <a:solidFill>
                    <a:schemeClr val="accent1">
                      <a:lumMod val="75000"/>
                    </a:schemeClr>
                  </a:solidFill>
                </a:rPr>
                <a:t>Starajte</a:t>
              </a:r>
              <a:r>
                <a:rPr lang="sk-SK" sz="500" dirty="0">
                  <a:solidFill>
                    <a:schemeClr val="accent1">
                      <a:lumMod val="75000"/>
                    </a:schemeClr>
                  </a:solidFill>
                </a:rPr>
                <a:t> sa </a:t>
              </a:r>
            </a:p>
            <a:p>
              <a:pPr marL="0" marR="0" lvl="0" indent="0" algn="ctr" defTabSz="91440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n>
                    <a:noFill/>
                  </a:ln>
                  <a:effectLst/>
                  <a:uLnTx/>
                  <a:uFillTx/>
                </a:defRPr>
              </a:pPr>
              <a:r>
                <a:rPr lang="sk-SK" sz="500" dirty="0">
                  <a:solidFill>
                    <a:schemeClr val="accent1">
                      <a:lumMod val="75000"/>
                    </a:schemeClr>
                  </a:solidFill>
                </a:rPr>
                <a:t>o svoj tím </a:t>
              </a: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22194668-BD9F-F035-0F99-07C3032CCBE6}"/>
                </a:ext>
              </a:extLst>
            </p:cNvPr>
            <p:cNvSpPr txBox="1"/>
            <p:nvPr/>
          </p:nvSpPr>
          <p:spPr>
            <a:xfrm>
              <a:off x="686207" y="6640177"/>
              <a:ext cx="326173" cy="13352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 defTabSz="914400">
                <a:lnSpc>
                  <a:spcPts val="500"/>
                </a:lnSpc>
                <a:defRPr sz="12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500" dirty="0">
                  <a:solidFill>
                    <a:schemeClr val="accent1">
                      <a:lumMod val="75000"/>
                    </a:schemeClr>
                  </a:solidFill>
                </a:rPr>
                <a:t>Buďte </a:t>
              </a:r>
            </a:p>
            <a:p>
              <a:pPr lvl="0" algn="ctr" defTabSz="914400">
                <a:lnSpc>
                  <a:spcPts val="500"/>
                </a:lnSpc>
                <a:defRPr sz="12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500" b="1" dirty="0">
                  <a:solidFill>
                    <a:schemeClr val="accent1">
                      <a:lumMod val="75000"/>
                    </a:schemeClr>
                  </a:solidFill>
                </a:rPr>
                <a:t>inkluzívny</a:t>
              </a:r>
              <a:endParaRPr lang="sk-SK" sz="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3" name="TextBox 24">
              <a:extLst>
                <a:ext uri="{FF2B5EF4-FFF2-40B4-BE49-F238E27FC236}">
                  <a16:creationId xmlns:a16="http://schemas.microsoft.com/office/drawing/2014/main" id="{94EE7071-1F55-0C3C-3F30-97AA7E709775}"/>
                </a:ext>
              </a:extLst>
            </p:cNvPr>
            <p:cNvSpPr txBox="1"/>
            <p:nvPr/>
          </p:nvSpPr>
          <p:spPr>
            <a:xfrm>
              <a:off x="1024463" y="6641491"/>
              <a:ext cx="597024" cy="12997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500" dirty="0">
                  <a:solidFill>
                    <a:schemeClr val="accent1">
                      <a:lumMod val="75000"/>
                    </a:schemeClr>
                  </a:solidFill>
                </a:rPr>
                <a:t>Veďte svoj tím k vysokej </a:t>
              </a:r>
              <a:r>
                <a:rPr lang="sk-SK" sz="500" b="1" dirty="0">
                  <a:solidFill>
                    <a:schemeClr val="accent1">
                      <a:lumMod val="75000"/>
                    </a:schemeClr>
                  </a:solidFill>
                </a:rPr>
                <a:t>výkonnosti</a:t>
              </a:r>
              <a:endParaRPr lang="sk-SK" sz="5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9" name="Picture 16">
            <a:extLst>
              <a:ext uri="{FF2B5EF4-FFF2-40B4-BE49-F238E27FC236}">
                <a16:creationId xmlns:a16="http://schemas.microsoft.com/office/drawing/2014/main" id="{3A464F2C-6185-FDD2-7700-4670540B352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816" y="6428316"/>
            <a:ext cx="936000" cy="2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61" r:id="rId10"/>
    <p:sldLayoutId id="2147483662" r:id="rId11"/>
    <p:sldLayoutId id="2147483664" r:id="rId12"/>
    <p:sldLayoutId id="2147483675" r:id="rId13"/>
    <p:sldLayoutId id="2147483676" r:id="rId14"/>
    <p:sldLayoutId id="2147483684" r:id="rId15"/>
    <p:sldLayoutId id="2147483682" r:id="rId16"/>
    <p:sldLayoutId id="2147483686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542925" indent="-2778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jekt pre obrázok 9" descr="Obrázok, na ktorom je ošatenie, osoba, ľudská tvár, džínsy&#10;&#10;Obsah vygenerovaný pomocou AI môže byť nesprávny.">
            <a:extLst>
              <a:ext uri="{FF2B5EF4-FFF2-40B4-BE49-F238E27FC236}">
                <a16:creationId xmlns:a16="http://schemas.microsoft.com/office/drawing/2014/main" id="{214CFD07-4F29-EFA6-C563-A2997C8756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667"/>
          <a:stretch>
            <a:fillRect/>
          </a:stretch>
        </p:blipFill>
        <p:spPr/>
      </p:pic>
      <p:sp>
        <p:nvSpPr>
          <p:cNvPr id="28" name="Voľný tvar: obrazec 27">
            <a:extLst>
              <a:ext uri="{FF2B5EF4-FFF2-40B4-BE49-F238E27FC236}">
                <a16:creationId xmlns:a16="http://schemas.microsoft.com/office/drawing/2014/main" id="{10544FD9-3025-20A2-C84B-60CB6339691B}"/>
              </a:ext>
            </a:extLst>
          </p:cNvPr>
          <p:cNvSpPr/>
          <p:nvPr/>
        </p:nvSpPr>
        <p:spPr>
          <a:xfrm>
            <a:off x="-5592" y="3517901"/>
            <a:ext cx="9310013" cy="2247900"/>
          </a:xfrm>
          <a:custGeom>
            <a:avLst/>
            <a:gdLst>
              <a:gd name="connsiteX0" fmla="*/ 0 w 4475995"/>
              <a:gd name="connsiteY0" fmla="*/ 0 h 2247900"/>
              <a:gd name="connsiteX1" fmla="*/ 4138181 w 4475995"/>
              <a:gd name="connsiteY1" fmla="*/ 0 h 2247900"/>
              <a:gd name="connsiteX2" fmla="*/ 4475995 w 4475995"/>
              <a:gd name="connsiteY2" fmla="*/ 337814 h 2247900"/>
              <a:gd name="connsiteX3" fmla="*/ 4475995 w 4475995"/>
              <a:gd name="connsiteY3" fmla="*/ 1910086 h 2247900"/>
              <a:gd name="connsiteX4" fmla="*/ 4138181 w 4475995"/>
              <a:gd name="connsiteY4" fmla="*/ 2247900 h 2247900"/>
              <a:gd name="connsiteX5" fmla="*/ 0 w 4475995"/>
              <a:gd name="connsiteY5" fmla="*/ 224790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995" h="2247900">
                <a:moveTo>
                  <a:pt x="0" y="0"/>
                </a:moveTo>
                <a:lnTo>
                  <a:pt x="4138181" y="0"/>
                </a:lnTo>
                <a:cubicBezTo>
                  <a:pt x="4324751" y="0"/>
                  <a:pt x="4475995" y="151244"/>
                  <a:pt x="4475995" y="337814"/>
                </a:cubicBezTo>
                <a:lnTo>
                  <a:pt x="4475995" y="1910086"/>
                </a:lnTo>
                <a:cubicBezTo>
                  <a:pt x="4475995" y="2096656"/>
                  <a:pt x="4324751" y="2247900"/>
                  <a:pt x="4138181" y="2247900"/>
                </a:cubicBezTo>
                <a:lnTo>
                  <a:pt x="0" y="224790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k-SK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5C008B1-F9A6-236F-A9A9-F6C45B11AE0A}"/>
              </a:ext>
            </a:extLst>
          </p:cNvPr>
          <p:cNvSpPr txBox="1">
            <a:spLocks/>
          </p:cNvSpPr>
          <p:nvPr/>
        </p:nvSpPr>
        <p:spPr>
          <a:xfrm>
            <a:off x="220967" y="3696547"/>
            <a:ext cx="9083454" cy="1569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 spc="-30" baseline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k-SK" b="0" dirty="0"/>
              <a:t>Medzigeneračná spolupráca a zodpovednosť v podnikaní</a:t>
            </a:r>
            <a:r>
              <a:rPr lang="en-GB" sz="4800" b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7200" b="0" dirty="0">
              <a:solidFill>
                <a:srgbClr val="00539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273EDF8-24DA-F4E3-AEFD-CEBD7C661E64}"/>
              </a:ext>
            </a:extLst>
          </p:cNvPr>
          <p:cNvSpPr txBox="1"/>
          <p:nvPr/>
        </p:nvSpPr>
        <p:spPr>
          <a:xfrm>
            <a:off x="415179" y="5266099"/>
            <a:ext cx="34061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k-SK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Miroslava Rychtarechova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7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1ED8482F-F6C5-EB9C-31FF-06A67031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3" y="1995340"/>
            <a:ext cx="11962453" cy="286731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569141-89D3-9D95-DFD5-C716A19F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01" y="206123"/>
            <a:ext cx="11399837" cy="657799"/>
          </a:xfrm>
        </p:spPr>
        <p:txBody>
          <a:bodyPr/>
          <a:lstStyle/>
          <a:p>
            <a:r>
              <a:rPr lang="sk-SK" dirty="0"/>
              <a:t>Vekové rozloženie v Tescu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132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116C91-BFA7-E749-8BCC-6F923515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Benefity pre všetkých so zameraním na populáciu 50 plus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E1A91F6-FB44-2704-C4D0-F4111CA61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endParaRPr lang="hu-HU" dirty="0"/>
          </a:p>
          <a:p>
            <a:pPr algn="ctr"/>
            <a:r>
              <a:rPr lang="sk-SK" sz="2800" dirty="0"/>
              <a:t>Odmena pri životnom jubileu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5A5B515-46C8-6771-057D-35E1055A6C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sk-SK" sz="2800" dirty="0">
                <a:latin typeface="+mj-lt"/>
              </a:rPr>
              <a:t>Bezplatná právna, finančná a psychologická poradňa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C7181DEC-2695-2B40-4D89-64DB5B61F2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endParaRPr lang="sk-SK" dirty="0"/>
          </a:p>
          <a:p>
            <a:pPr algn="ctr"/>
            <a:r>
              <a:rPr lang="sk-SK" sz="2800" dirty="0"/>
              <a:t>Doplnkové dôchodkové sporenie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A940AFE2-4EBA-FABD-EB4D-BDC47AB1E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sk-SK" sz="2800" spc="-3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Istota neprepustenia 2 roky pred dôchodkom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E7DA3E03-4B56-3AB2-0234-49D66711312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algn="ctr"/>
            <a:r>
              <a:rPr lang="sk-SK" sz="2800" spc="-3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Ponuka rodinných benefitov a flexibilných možností 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906DAC74-6B7E-5AE3-F716-9F05976ADC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endParaRPr lang="hu-HU" dirty="0"/>
          </a:p>
          <a:p>
            <a:pPr algn="ctr"/>
            <a:r>
              <a:rPr lang="sk-SK" sz="2800" spc="-30" dirty="0">
                <a:ea typeface="+mj-ea"/>
                <a:cs typeface="+mj-cs"/>
              </a:rPr>
              <a:t>Postupný návrat do práce s doplatkom do plnej mzdy</a:t>
            </a:r>
          </a:p>
        </p:txBody>
      </p:sp>
    </p:spTree>
    <p:extLst>
      <p:ext uri="{BB962C8B-B14F-4D97-AF65-F5344CB8AC3E}">
        <p14:creationId xmlns:p14="http://schemas.microsoft.com/office/powerpoint/2010/main" val="83068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077D-B445-EBAE-B1A3-4F4C12A9F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13FFB-0BD8-FA68-D4DE-6E054BC71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Benefity pre všetkých so zameraním na mladú generáciu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3009303-3DA0-D8B4-28C8-F8D4F92AA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endParaRPr lang="hu-HU" dirty="0"/>
          </a:p>
          <a:p>
            <a:pPr algn="ctr"/>
            <a:r>
              <a:rPr lang="sk-SK" sz="2800" dirty="0"/>
              <a:t>Extra 5 dní dovolenky naviac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77FE7-AD36-1E52-959A-87E54C079B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sk-SK" sz="2800" dirty="0">
                <a:latin typeface="+mj-lt"/>
              </a:rPr>
              <a:t>Podpora pri adopcii a umelom oplodnení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BEC06E19-D0AA-A571-7A67-79FE82AD0F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endParaRPr lang="sk-SK" dirty="0"/>
          </a:p>
          <a:p>
            <a:pPr algn="ctr"/>
            <a:r>
              <a:rPr lang="sk-SK" sz="2800" dirty="0"/>
              <a:t>Ponuka rodinných benefitov</a:t>
            </a:r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D52796A8-2B21-75E3-85BB-6177635198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indent="0" algn="ctr">
              <a:buNone/>
            </a:pPr>
            <a:r>
              <a:rPr lang="sk-SK" sz="2800" spc="-3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Doplatok do plnej Materskej dovolenky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708D4FB1-898E-E5C6-BF4F-286726777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sz="2800" spc="-3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Podpora pri narodení dieťaťa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9D98E7C-E23C-74F1-C933-BBF9E8EC8F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endParaRPr lang="hu-HU" dirty="0"/>
          </a:p>
          <a:p>
            <a:pPr indent="0" algn="ctr">
              <a:buNone/>
            </a:pPr>
            <a:r>
              <a:rPr lang="sk-SK" sz="2800" spc="-30" dirty="0">
                <a:ea typeface="+mj-ea"/>
                <a:cs typeface="+mj-cs"/>
              </a:rPr>
              <a:t>Flexibilné úväzky </a:t>
            </a:r>
          </a:p>
          <a:p>
            <a:pPr indent="0" algn="ctr">
              <a:buNone/>
            </a:pPr>
            <a:r>
              <a:rPr lang="sk-SK" sz="2800" spc="-30" dirty="0">
                <a:ea typeface="+mj-ea"/>
                <a:cs typeface="+mj-cs"/>
              </a:rPr>
              <a:t>26%</a:t>
            </a:r>
          </a:p>
        </p:txBody>
      </p:sp>
    </p:spTree>
    <p:extLst>
      <p:ext uri="{BB962C8B-B14F-4D97-AF65-F5344CB8AC3E}">
        <p14:creationId xmlns:p14="http://schemas.microsoft.com/office/powerpoint/2010/main" val="362075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6B6BF3-11A8-4463-9479-ADCBC717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8" y="573405"/>
            <a:ext cx="10918825" cy="989515"/>
          </a:xfrm>
        </p:spPr>
        <p:txBody>
          <a:bodyPr>
            <a:normAutofit fontScale="90000"/>
          </a:bodyPr>
          <a:lstStyle/>
          <a:p>
            <a:r>
              <a:rPr lang="sk-SK" dirty="0"/>
              <a:t>Prečo Tesco investujeme do podpory </a:t>
            </a:r>
            <a:br>
              <a:rPr lang="sk-SK" dirty="0"/>
            </a:br>
            <a:r>
              <a:rPr lang="sk-SK" dirty="0"/>
              <a:t>diverzity a inklúzie</a:t>
            </a:r>
            <a:r>
              <a:rPr lang="sk-SK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1D45FD-14B2-4643-8A9A-8F97A42E65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k-SK" dirty="0"/>
              <a:t>91% </a:t>
            </a:r>
            <a:r>
              <a:rPr lang="sk-SK" sz="2000" dirty="0"/>
              <a:t>kolegýň a kolegov verí, že v Tescu môžu byť sami sebou bez strachu z odcudzovania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14DA63-0163-4515-A650-5DEA06C5FF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sk-SK" dirty="0"/>
              <a:t>89% </a:t>
            </a:r>
            <a:r>
              <a:rPr lang="sk-SK" sz="2000" dirty="0"/>
              <a:t>kolegýň a kolegov si myslí že Tesco je skvelé miesto pre prácu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48CCE0-A18D-439C-8BB3-BEE02BAC9C5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sk-SK" dirty="0"/>
              <a:t>89% </a:t>
            </a:r>
            <a:r>
              <a:rPr lang="sk-SK" sz="2000" dirty="0"/>
              <a:t>kolegýň a kolegov v Tescu súhlasí, že môžu pracovať flexibilne s prihliadnutím na ich záväzky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93F4AAD-A5AA-4A05-9189-51239F2DF10F}"/>
              </a:ext>
            </a:extLst>
          </p:cNvPr>
          <p:cNvSpPr txBox="1"/>
          <p:nvPr/>
        </p:nvSpPr>
        <p:spPr>
          <a:xfrm>
            <a:off x="5681532" y="6077848"/>
            <a:ext cx="828935" cy="53926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 lang="en-GB" sz="16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7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87746" y="6396613"/>
            <a:ext cx="54429" cy="119282"/>
          </a:xfrm>
          <a:prstGeom prst="rect">
            <a:avLst/>
          </a:prstGeom>
        </p:spPr>
        <p:txBody>
          <a:bodyPr vert="horz" wrap="square" lIns="0" tIns="13607" rIns="0" bIns="0">
            <a:spAutoFit/>
          </a:bodyPr>
          <a:lstStyle/>
          <a:p>
            <a:pPr marL="10885">
              <a:spcBef>
                <a:spcPts val="107"/>
              </a:spcBef>
              <a:defRPr sz="800">
                <a:solidFill>
                  <a:srgbClr val="A9A2A2"/>
                </a:solidFill>
                <a:latin typeface="TESCO Modern"/>
                <a:cs typeface="TESCO Modern"/>
              </a:defRPr>
            </a:pPr>
            <a:r>
              <a:rPr sz="686"/>
              <a:t>1</a:t>
            </a:r>
            <a:endParaRPr sz="686">
              <a:latin typeface="TESCO Modern"/>
              <a:cs typeface="TESCO Moder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83042" y="1988050"/>
            <a:ext cx="11108958" cy="4468204"/>
            <a:chOff x="1136929" y="2475209"/>
            <a:chExt cx="12833451" cy="4822891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1326" y="2475209"/>
              <a:ext cx="12758673" cy="25675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6929" y="5044485"/>
              <a:ext cx="12833451" cy="2253615"/>
            </a:xfrm>
            <a:custGeom>
              <a:avLst/>
              <a:gdLst/>
              <a:ahLst/>
              <a:cxnLst/>
              <a:rect l="l" t="t" r="r" b="b"/>
              <a:pathLst>
                <a:path w="12619990" h="2253615">
                  <a:moveTo>
                    <a:pt x="11739455" y="0"/>
                  </a:moveTo>
                  <a:lnTo>
                    <a:pt x="11739455" y="372488"/>
                  </a:lnTo>
                  <a:lnTo>
                    <a:pt x="0" y="372488"/>
                  </a:lnTo>
                  <a:lnTo>
                    <a:pt x="0" y="1880700"/>
                  </a:lnTo>
                  <a:lnTo>
                    <a:pt x="11739455" y="1880700"/>
                  </a:lnTo>
                  <a:lnTo>
                    <a:pt x="11739455" y="2253188"/>
                  </a:lnTo>
                  <a:lnTo>
                    <a:pt x="12619940" y="1184673"/>
                  </a:lnTo>
                  <a:lnTo>
                    <a:pt x="12619940" y="1068515"/>
                  </a:lnTo>
                  <a:lnTo>
                    <a:pt x="11739455" y="0"/>
                  </a:lnTo>
                  <a:close/>
                </a:path>
              </a:pathLst>
            </a:custGeom>
            <a:solidFill>
              <a:srgbClr val="00529F"/>
            </a:solidFill>
          </p:spPr>
          <p:txBody>
            <a:bodyPr wrap="square" lIns="0" tIns="0" rIns="0" bIns="0"/>
            <a:lstStyle/>
            <a:p>
              <a:endParaRPr sz="1543"/>
            </a:p>
          </p:txBody>
        </p:sp>
        <p:sp>
          <p:nvSpPr>
            <p:cNvPr id="7" name="object 7"/>
            <p:cNvSpPr/>
            <p:nvPr/>
          </p:nvSpPr>
          <p:spPr>
            <a:xfrm>
              <a:off x="1211325" y="4514035"/>
              <a:ext cx="12759055" cy="534035"/>
            </a:xfrm>
            <a:custGeom>
              <a:avLst/>
              <a:gdLst/>
              <a:ahLst/>
              <a:cxnLst/>
              <a:rect l="l" t="t" r="r" b="b"/>
              <a:pathLst>
                <a:path w="12759055" h="534035">
                  <a:moveTo>
                    <a:pt x="12758693" y="0"/>
                  </a:moveTo>
                  <a:lnTo>
                    <a:pt x="0" y="0"/>
                  </a:lnTo>
                  <a:lnTo>
                    <a:pt x="0" y="533524"/>
                  </a:lnTo>
                  <a:lnTo>
                    <a:pt x="12758693" y="533524"/>
                  </a:lnTo>
                  <a:lnTo>
                    <a:pt x="12758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543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83719" y="831375"/>
            <a:ext cx="7972697" cy="1001254"/>
          </a:xfrm>
          <a:prstGeom prst="rect">
            <a:avLst/>
          </a:prstGeom>
        </p:spPr>
        <p:txBody>
          <a:bodyPr vert="horz" wrap="square" lIns="0" tIns="9797" rIns="0" bIns="0">
            <a:spAutoFit/>
          </a:bodyPr>
          <a:lstStyle/>
          <a:p>
            <a:pPr marL="294444" algn="ctr">
              <a:spcBef>
                <a:spcPts val="77"/>
              </a:spcBef>
              <a:defRPr sz="4700">
                <a:latin typeface="TESCO Modern"/>
                <a:cs typeface="TESCO Modern"/>
              </a:defRPr>
            </a:pPr>
            <a:r>
              <a:rPr lang="sk-SK" sz="4028">
                <a:solidFill>
                  <a:srgbClr val="00529F"/>
                </a:solidFill>
              </a:rPr>
              <a:t>ÚSPEŠNÍ </a:t>
            </a:r>
            <a:r>
              <a:rPr lang="sk-SK" sz="4028" b="1">
                <a:solidFill>
                  <a:srgbClr val="00529F"/>
                </a:solidFill>
              </a:rPr>
              <a:t>MANAŽÉRI</a:t>
            </a:r>
            <a:r>
              <a:rPr sz="4028" b="1">
                <a:solidFill>
                  <a:srgbClr val="CF464B"/>
                </a:solidFill>
              </a:rPr>
              <a:t>.</a:t>
            </a:r>
            <a:endParaRPr sz="4028">
              <a:latin typeface="TESCO Modern"/>
              <a:cs typeface="TESCO Modern"/>
            </a:endParaRPr>
          </a:p>
          <a:p>
            <a:pPr marL="10885" algn="ctr">
              <a:spcBef>
                <a:spcPts val="1174"/>
              </a:spcBef>
              <a:defRPr sz="1650">
                <a:solidFill>
                  <a:srgbClr val="00529F"/>
                </a:solidFill>
                <a:latin typeface="TESCO Modern"/>
                <a:cs typeface="TESCO Modern"/>
              </a:defRPr>
            </a:pPr>
            <a:r>
              <a:rPr lang="sk-SK" sz="1414"/>
              <a:t>Byť úspešným manažérom v Tescu znamená robiť skvele </a:t>
            </a:r>
            <a:r>
              <a:rPr lang="sk-SK" sz="1414" b="1"/>
              <a:t>tri veci</a:t>
            </a:r>
            <a:r>
              <a:rPr lang="sk-SK" sz="1414"/>
              <a:t>:</a:t>
            </a:r>
            <a:endParaRPr sz="1414">
              <a:latin typeface="TESCO Modern"/>
              <a:cs typeface="TESCO Moder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54949" y="5128462"/>
            <a:ext cx="9648901" cy="747589"/>
            <a:chOff x="1550983" y="5476285"/>
            <a:chExt cx="11257051" cy="872187"/>
          </a:xfrm>
        </p:grpSpPr>
        <p:sp>
          <p:nvSpPr>
            <p:cNvPr id="12" name="object 12"/>
            <p:cNvSpPr/>
            <p:nvPr/>
          </p:nvSpPr>
          <p:spPr>
            <a:xfrm>
              <a:off x="9444440" y="5534310"/>
              <a:ext cx="3363594" cy="747153"/>
            </a:xfrm>
            <a:custGeom>
              <a:avLst/>
              <a:gdLst/>
              <a:ahLst/>
              <a:cxnLst/>
              <a:rect l="l" t="t" r="r" b="b"/>
              <a:pathLst>
                <a:path w="3363595" h="810260">
                  <a:moveTo>
                    <a:pt x="3363090" y="0"/>
                  </a:moveTo>
                  <a:lnTo>
                    <a:pt x="0" y="0"/>
                  </a:lnTo>
                  <a:lnTo>
                    <a:pt x="0" y="809814"/>
                  </a:lnTo>
                  <a:lnTo>
                    <a:pt x="3363090" y="809814"/>
                  </a:lnTo>
                  <a:lnTo>
                    <a:pt x="3363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543"/>
            </a:p>
          </p:txBody>
        </p:sp>
        <p:sp>
          <p:nvSpPr>
            <p:cNvPr id="13" name="object 13"/>
            <p:cNvSpPr/>
            <p:nvPr/>
          </p:nvSpPr>
          <p:spPr>
            <a:xfrm>
              <a:off x="9444438" y="5538212"/>
              <a:ext cx="3363595" cy="810260"/>
            </a:xfrm>
            <a:custGeom>
              <a:avLst/>
              <a:gdLst/>
              <a:ahLst/>
              <a:cxnLst/>
              <a:rect l="l" t="t" r="r" b="b"/>
              <a:pathLst>
                <a:path w="3363595" h="810260">
                  <a:moveTo>
                    <a:pt x="0" y="809814"/>
                  </a:moveTo>
                  <a:lnTo>
                    <a:pt x="3363090" y="809814"/>
                  </a:lnTo>
                  <a:lnTo>
                    <a:pt x="3363090" y="0"/>
                  </a:lnTo>
                  <a:lnTo>
                    <a:pt x="0" y="0"/>
                  </a:lnTo>
                  <a:lnTo>
                    <a:pt x="0" y="809814"/>
                  </a:lnTo>
                  <a:close/>
                </a:path>
              </a:pathLst>
            </a:custGeom>
            <a:ln w="39706">
              <a:solidFill>
                <a:srgbClr val="00529F"/>
              </a:solidFill>
            </a:ln>
          </p:spPr>
          <p:txBody>
            <a:bodyPr wrap="square" lIns="0" tIns="0" rIns="0" bIns="0"/>
            <a:lstStyle/>
            <a:p>
              <a:endParaRPr sz="1543"/>
            </a:p>
          </p:txBody>
        </p:sp>
        <p:sp>
          <p:nvSpPr>
            <p:cNvPr id="14" name="object 14"/>
            <p:cNvSpPr/>
            <p:nvPr/>
          </p:nvSpPr>
          <p:spPr>
            <a:xfrm>
              <a:off x="5535981" y="5556339"/>
              <a:ext cx="3535679" cy="725125"/>
            </a:xfrm>
            <a:custGeom>
              <a:avLst/>
              <a:gdLst/>
              <a:ahLst/>
              <a:cxnLst/>
              <a:rect l="l" t="t" r="r" b="b"/>
              <a:pathLst>
                <a:path w="3535679" h="805179">
                  <a:moveTo>
                    <a:pt x="3535311" y="0"/>
                  </a:moveTo>
                  <a:lnTo>
                    <a:pt x="0" y="0"/>
                  </a:lnTo>
                  <a:lnTo>
                    <a:pt x="0" y="805050"/>
                  </a:lnTo>
                  <a:lnTo>
                    <a:pt x="3535311" y="805050"/>
                  </a:lnTo>
                  <a:lnTo>
                    <a:pt x="35353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543"/>
            </a:p>
          </p:txBody>
        </p:sp>
        <p:sp>
          <p:nvSpPr>
            <p:cNvPr id="15" name="object 15"/>
            <p:cNvSpPr/>
            <p:nvPr/>
          </p:nvSpPr>
          <p:spPr>
            <a:xfrm>
              <a:off x="5535982" y="5476285"/>
              <a:ext cx="3535679" cy="805180"/>
            </a:xfrm>
            <a:custGeom>
              <a:avLst/>
              <a:gdLst/>
              <a:ahLst/>
              <a:cxnLst/>
              <a:rect l="l" t="t" r="r" b="b"/>
              <a:pathLst>
                <a:path w="3535679" h="805179">
                  <a:moveTo>
                    <a:pt x="0" y="805050"/>
                  </a:moveTo>
                  <a:lnTo>
                    <a:pt x="3535311" y="805050"/>
                  </a:lnTo>
                  <a:lnTo>
                    <a:pt x="3535311" y="0"/>
                  </a:lnTo>
                  <a:lnTo>
                    <a:pt x="0" y="0"/>
                  </a:lnTo>
                  <a:lnTo>
                    <a:pt x="0" y="805050"/>
                  </a:lnTo>
                  <a:close/>
                </a:path>
              </a:pathLst>
            </a:custGeom>
            <a:ln w="39705">
              <a:solidFill>
                <a:srgbClr val="00529F"/>
              </a:solidFill>
            </a:ln>
          </p:spPr>
          <p:txBody>
            <a:bodyPr wrap="square" lIns="0" tIns="0" rIns="0" bIns="0"/>
            <a:lstStyle/>
            <a:p>
              <a:endParaRPr sz="1543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50983" y="5476285"/>
              <a:ext cx="3502025" cy="805180"/>
            </a:xfrm>
            <a:custGeom>
              <a:avLst/>
              <a:gdLst/>
              <a:ahLst/>
              <a:cxnLst/>
              <a:rect l="l" t="t" r="r" b="b"/>
              <a:pathLst>
                <a:path w="3502025" h="805179">
                  <a:moveTo>
                    <a:pt x="3501823" y="0"/>
                  </a:moveTo>
                  <a:lnTo>
                    <a:pt x="0" y="0"/>
                  </a:lnTo>
                  <a:lnTo>
                    <a:pt x="0" y="805050"/>
                  </a:lnTo>
                  <a:lnTo>
                    <a:pt x="3501823" y="805050"/>
                  </a:lnTo>
                  <a:lnTo>
                    <a:pt x="35018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543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50983" y="5476285"/>
              <a:ext cx="3502025" cy="805180"/>
            </a:xfrm>
            <a:custGeom>
              <a:avLst/>
              <a:gdLst/>
              <a:ahLst/>
              <a:cxnLst/>
              <a:rect l="l" t="t" r="r" b="b"/>
              <a:pathLst>
                <a:path w="3502025" h="805179">
                  <a:moveTo>
                    <a:pt x="0" y="805050"/>
                  </a:moveTo>
                  <a:lnTo>
                    <a:pt x="3501823" y="805050"/>
                  </a:lnTo>
                  <a:lnTo>
                    <a:pt x="3501823" y="0"/>
                  </a:lnTo>
                  <a:lnTo>
                    <a:pt x="0" y="0"/>
                  </a:lnTo>
                  <a:lnTo>
                    <a:pt x="0" y="805050"/>
                  </a:lnTo>
                  <a:close/>
                </a:path>
              </a:pathLst>
            </a:custGeom>
            <a:ln w="39705">
              <a:solidFill>
                <a:srgbClr val="00529F"/>
              </a:solidFill>
            </a:ln>
          </p:spPr>
          <p:txBody>
            <a:bodyPr wrap="square" lIns="0" tIns="0" rIns="0" bIns="0"/>
            <a:lstStyle/>
            <a:p>
              <a:endParaRPr sz="1543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863935" y="4955590"/>
            <a:ext cx="3030582" cy="703490"/>
          </a:xfrm>
          <a:prstGeom prst="rect">
            <a:avLst/>
          </a:prstGeom>
        </p:spPr>
        <p:txBody>
          <a:bodyPr vert="horz" wrap="square" lIns="0" tIns="209006" rIns="0" bIns="0">
            <a:spAutoFit/>
          </a:bodyPr>
          <a:lstStyle/>
          <a:p>
            <a:pPr marL="234031">
              <a:spcBef>
                <a:spcPts val="1646"/>
              </a:spcBef>
              <a:defRPr sz="1850" u="sng">
                <a:solidFill>
                  <a:srgbClr val="6D6767"/>
                </a:solidFill>
                <a:uFill>
                  <a:solidFill>
                    <a:srgbClr val="6D6767"/>
                  </a:solidFill>
                </a:uFill>
                <a:latin typeface="TESCO Modern"/>
                <a:cs typeface="TESCO Modern"/>
              </a:defRPr>
            </a:pPr>
            <a:r>
              <a:rPr lang="sk-SK" sz="1600" b="1">
                <a:solidFill>
                  <a:srgbClr val="00529F"/>
                </a:solidFill>
                <a:latin typeface="TESCO Modern"/>
              </a:rPr>
              <a:t>Ako sa stať inkluzívnym manažérom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22070" y="5146102"/>
            <a:ext cx="3657600" cy="548319"/>
          </a:xfrm>
          <a:prstGeom prst="rect">
            <a:avLst/>
          </a:prstGeom>
        </p:spPr>
        <p:txBody>
          <a:bodyPr vert="horz" wrap="square" lIns="0" tIns="60416" rIns="0" bIns="0">
            <a:spAutoFit/>
          </a:bodyPr>
          <a:lstStyle/>
          <a:p>
            <a:pPr marL="234031">
              <a:lnSpc>
                <a:spcPts val="1868"/>
              </a:lnSpc>
              <a:spcBef>
                <a:spcPts val="1646"/>
              </a:spcBef>
              <a:defRPr sz="1850" u="sng">
                <a:solidFill>
                  <a:srgbClr val="6D6767"/>
                </a:solidFill>
                <a:uFill>
                  <a:solidFill>
                    <a:srgbClr val="6D6767"/>
                  </a:solidFill>
                </a:uFill>
                <a:latin typeface="TESCO Modern"/>
                <a:cs typeface="TESCO Modern"/>
              </a:defRPr>
            </a:pPr>
            <a:r>
              <a:rPr lang="sk-SK" sz="16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Vytváranie kultúry, ktorá nám pomáha víťaziť</a:t>
            </a:r>
          </a:p>
        </p:txBody>
      </p:sp>
      <p:sp>
        <p:nvSpPr>
          <p:cNvPr id="21" name="object 21"/>
          <p:cNvSpPr/>
          <p:nvPr/>
        </p:nvSpPr>
        <p:spPr>
          <a:xfrm>
            <a:off x="108856" y="-67112"/>
            <a:ext cx="12082813" cy="733697"/>
          </a:xfrm>
          <a:custGeom>
            <a:avLst/>
            <a:gdLst/>
            <a:ahLst/>
            <a:cxnLst/>
            <a:rect l="l" t="t" r="r" b="b"/>
            <a:pathLst>
              <a:path w="13970000" h="855980">
                <a:moveTo>
                  <a:pt x="13970000" y="0"/>
                </a:moveTo>
                <a:lnTo>
                  <a:pt x="0" y="0"/>
                </a:lnTo>
                <a:lnTo>
                  <a:pt x="0" y="855599"/>
                </a:lnTo>
                <a:lnTo>
                  <a:pt x="13970000" y="855599"/>
                </a:lnTo>
                <a:lnTo>
                  <a:pt x="13970000" y="0"/>
                </a:lnTo>
                <a:close/>
              </a:path>
            </a:pathLst>
          </a:custGeom>
          <a:solidFill>
            <a:srgbClr val="00529F"/>
          </a:solidFill>
        </p:spPr>
        <p:txBody>
          <a:bodyPr wrap="square" lIns="0" tIns="0" rIns="0" bIns="0"/>
          <a:lstStyle/>
          <a:p>
            <a:endParaRPr sz="1543"/>
          </a:p>
        </p:txBody>
      </p:sp>
      <p:sp>
        <p:nvSpPr>
          <p:cNvPr id="23" name="object 23"/>
          <p:cNvSpPr/>
          <p:nvPr/>
        </p:nvSpPr>
        <p:spPr>
          <a:xfrm>
            <a:off x="108857" y="520117"/>
            <a:ext cx="1038497" cy="6338101"/>
          </a:xfrm>
          <a:custGeom>
            <a:avLst/>
            <a:gdLst/>
            <a:ahLst/>
            <a:cxnLst/>
            <a:rect l="l" t="t" r="r" b="b"/>
            <a:pathLst>
              <a:path w="1211580" h="7145655">
                <a:moveTo>
                  <a:pt x="1211326" y="0"/>
                </a:moveTo>
                <a:lnTo>
                  <a:pt x="0" y="0"/>
                </a:lnTo>
                <a:lnTo>
                  <a:pt x="0" y="7145401"/>
                </a:lnTo>
                <a:lnTo>
                  <a:pt x="1211326" y="7145401"/>
                </a:lnTo>
                <a:lnTo>
                  <a:pt x="1211326" y="0"/>
                </a:lnTo>
                <a:close/>
              </a:path>
            </a:pathLst>
          </a:custGeom>
          <a:solidFill>
            <a:srgbClr val="00529F"/>
          </a:solidFill>
        </p:spPr>
        <p:txBody>
          <a:bodyPr wrap="square" lIns="0" tIns="0" rIns="0" bIns="0"/>
          <a:lstStyle/>
          <a:p>
            <a:endParaRPr sz="1543"/>
          </a:p>
        </p:txBody>
      </p:sp>
      <p:sp>
        <p:nvSpPr>
          <p:cNvPr id="24" name="object 24"/>
          <p:cNvSpPr txBox="1"/>
          <p:nvPr/>
        </p:nvSpPr>
        <p:spPr>
          <a:xfrm>
            <a:off x="1430900" y="4982031"/>
            <a:ext cx="3001736" cy="692313"/>
          </a:xfrm>
          <a:prstGeom prst="rect">
            <a:avLst/>
          </a:prstGeom>
        </p:spPr>
        <p:txBody>
          <a:bodyPr vert="horz" wrap="square" lIns="0" tIns="203018" rIns="0" bIns="0">
            <a:spAutoFit/>
          </a:bodyPr>
          <a:lstStyle/>
          <a:p>
            <a:pPr marL="234031">
              <a:lnSpc>
                <a:spcPts val="1868"/>
              </a:lnSpc>
              <a:spcBef>
                <a:spcPts val="1646"/>
              </a:spcBef>
              <a:defRPr sz="1850" u="sng">
                <a:solidFill>
                  <a:srgbClr val="6D6767"/>
                </a:solidFill>
                <a:uFill>
                  <a:solidFill>
                    <a:srgbClr val="6D6767"/>
                  </a:solidFill>
                </a:uFill>
                <a:latin typeface="TESCO Modern"/>
                <a:cs typeface="TESCO Modern"/>
              </a:defRPr>
            </a:pPr>
            <a:r>
              <a:rPr sz="1600" b="1" u="sng" err="1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Životná</a:t>
            </a:r>
            <a:r>
              <a:rPr sz="16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 </a:t>
            </a:r>
            <a:r>
              <a:rPr sz="1600" b="1" u="sng" err="1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rovnováha</a:t>
            </a:r>
            <a:r>
              <a:rPr sz="16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 </a:t>
            </a:r>
            <a:r>
              <a:rPr sz="1600" b="1" u="sng" err="1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na</a:t>
            </a:r>
            <a:r>
              <a:rPr sz="16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 </a:t>
            </a:r>
            <a:r>
              <a:rPr sz="1600" b="1" u="sng" err="1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prvom</a:t>
            </a:r>
            <a:r>
              <a:rPr sz="16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 </a:t>
            </a:r>
            <a:r>
              <a:rPr sz="1600" b="1" u="sng" err="1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mieste</a:t>
            </a:r>
            <a:r>
              <a:rPr sz="16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  </a:t>
            </a:r>
          </a:p>
        </p:txBody>
      </p:sp>
      <p:pic>
        <p:nvPicPr>
          <p:cNvPr id="26" name="Obrázok 25">
            <a:extLst>
              <a:ext uri="{FF2B5EF4-FFF2-40B4-BE49-F238E27FC236}">
                <a16:creationId xmlns:a16="http://schemas.microsoft.com/office/drawing/2014/main" id="{AE9858AE-D01F-6235-7FDB-23D024D82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71" y="2161592"/>
            <a:ext cx="1615033" cy="1503300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D2F94983-83DB-CF05-BAEF-EC06E96A7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161" y="2177059"/>
            <a:ext cx="1525094" cy="1476212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59342BD5-A0F0-2874-270D-62F011478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919" y="2264957"/>
            <a:ext cx="1455117" cy="1345983"/>
          </a:xfrm>
          <a:prstGeom prst="rect">
            <a:avLst/>
          </a:prstGeom>
        </p:spPr>
      </p:pic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938BF4A8-ADCD-6C34-3069-8F688F2DA8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black">
          <a:xfrm>
            <a:off x="11551097" y="870172"/>
            <a:ext cx="457145" cy="4571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D110FA7-8225-6940-9869-39C384B244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1118" y="1836042"/>
            <a:ext cx="2316868" cy="2271842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rPr lang="sk-SK"/>
              <a:t>Starať sa o vlastnú životnú rovnováhu, aby sa cítili čo najlepšie </a:t>
            </a:r>
            <a:endParaRPr kumimoji="0" lang="sk-SK" sz="2000" i="0" u="none" strike="noStrike" kern="1200" cap="none" spc="0" normalizeH="0" baseline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45A5B3A-1875-334C-B295-14627136E4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60534" y="1836042"/>
            <a:ext cx="2316868" cy="2271842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00539F"/>
                </a:solidFill>
                <a:latin typeface="TESCO Modern"/>
              </a:defRPr>
            </a:pPr>
            <a:r>
              <a:rPr lang="sk-SK"/>
              <a:t>Rozpoznať problémy a mať prehľad o tom, aké opatrenia je potrebné prijať</a:t>
            </a:r>
            <a:endParaRPr kumimoji="0" lang="sk-SK" sz="2000" b="1" i="0" u="none" strike="noStrike" kern="1200" cap="none" spc="0" normalizeH="0" baseline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BDDF776-AB2C-5B47-8D89-073048825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992" y="1664252"/>
            <a:ext cx="579218" cy="567961"/>
          </a:xfrm>
        </p:spPr>
        <p:txBody>
          <a:bodyPr>
            <a:normAutofit fontScale="85000" lnSpcReduction="20000"/>
          </a:bodyPr>
          <a:lstStyle/>
          <a:p>
            <a:r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E083576-D88A-6944-807B-C362E29000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2282" y="1633712"/>
            <a:ext cx="579218" cy="567961"/>
          </a:xfrm>
        </p:spPr>
        <p:txBody>
          <a:bodyPr>
            <a:normAutofit fontScale="85000" lnSpcReduction="20000"/>
          </a:bodyPr>
          <a:lstStyle/>
          <a:p>
            <a:r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1EF37FB-42E1-6A42-BAAC-F03D3C1FCB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00826" y="1836042"/>
            <a:ext cx="2316868" cy="2271842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rPr lang="sk-SK"/>
              <a:t>Pochopiť ich úlohu pri budovaní dôveryhodných vzťahov a vzájomnej starostlivosti</a:t>
            </a:r>
            <a:endParaRPr kumimoji="0" lang="sk-SK" sz="2000" b="1" i="0" u="none" strike="noStrike" kern="1200" cap="none" spc="0" normalizeH="0" baseline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9EDAABC-F55F-F546-A6D5-DCB53553A0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9637" y="1664252"/>
            <a:ext cx="579218" cy="567961"/>
          </a:xfrm>
        </p:spPr>
        <p:txBody>
          <a:bodyPr>
            <a:normAutofit fontScale="85000" lnSpcReduction="20000"/>
          </a:bodyPr>
          <a:lstStyle/>
          <a:p>
            <a:r>
              <a:t>2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C54D7CD-0E07-A647-BD7C-B2E02FEF392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92620" y="1760940"/>
            <a:ext cx="2316868" cy="2271842"/>
          </a:xfrm>
        </p:spPr>
        <p:txBody>
          <a:bodyPr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rPr lang="sk-SK"/>
              <a:t>Zorientovať sa     v možnostiach podpory, na podporu tímu a ich samotných </a:t>
            </a:r>
            <a:endParaRPr kumimoji="0" lang="sk-SK" sz="2000" b="1" i="0" u="none" strike="noStrike" kern="1200" cap="none" spc="0" normalizeH="0" baseline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EEEFBE-594D-854C-9D92-3F65FA36A4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26879" y="1596547"/>
            <a:ext cx="630001" cy="630000"/>
          </a:xfrm>
        </p:spPr>
        <p:txBody>
          <a:bodyPr>
            <a:normAutofit fontScale="92500" lnSpcReduction="20000"/>
          </a:bodyPr>
          <a:lstStyle/>
          <a:p>
            <a:r>
              <a:t>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6839C7-77EF-0FA6-EEFC-206D8362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1313"/>
            <a:ext cx="11399837" cy="658812"/>
          </a:xfrm>
        </p:spPr>
        <p:txBody>
          <a:bodyPr>
            <a:normAutofit fontScale="90000"/>
          </a:bodyPr>
          <a:lstStyle/>
          <a:p>
            <a:pPr>
              <a:defRPr sz="4400"/>
            </a:pPr>
            <a:r>
              <a:rPr lang="sk-SK"/>
              <a:t>Úloha líniových manažérov</a:t>
            </a:r>
            <a:r>
              <a:rPr>
                <a:solidFill>
                  <a:schemeClr val="bg2"/>
                </a:solidFill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8E2E00-2264-6214-6739-65620BEB2056}"/>
              </a:ext>
            </a:extLst>
          </p:cNvPr>
          <p:cNvGrpSpPr/>
          <p:nvPr/>
        </p:nvGrpSpPr>
        <p:grpSpPr>
          <a:xfrm>
            <a:off x="-50743" y="6048858"/>
            <a:ext cx="2631550" cy="862920"/>
            <a:chOff x="488502" y="1969831"/>
            <a:chExt cx="2534661" cy="86292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E77847FF-D5D6-8578-A7BE-C2E4CB294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E1C2E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602019" y="1981011"/>
              <a:ext cx="520053" cy="5200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5FE3D0-A2FC-21E0-7A41-9190CC9C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CCBAA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426410" y="1969831"/>
              <a:ext cx="520053" cy="5200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409A32-7D17-60BB-D2CE-F986789F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CCBAA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2250801" y="1969831"/>
              <a:ext cx="520053" cy="516022"/>
            </a:xfrm>
            <a:prstGeom prst="rect">
              <a:avLst/>
            </a:prstGeom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C3D021C-E188-8AD7-4B61-7443FF3C5362}"/>
                </a:ext>
              </a:extLst>
            </p:cNvPr>
            <p:cNvSpPr txBox="1"/>
            <p:nvPr/>
          </p:nvSpPr>
          <p:spPr>
            <a:xfrm>
              <a:off x="488502" y="2578251"/>
              <a:ext cx="78645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n>
                    <a:noFill/>
                  </a:ln>
                  <a:effectLst/>
                  <a:uLnTx/>
                  <a:uFillTx/>
                </a:defRPr>
              </a:pPr>
              <a:r>
                <a:rPr lang="sk-SK" b="1">
                  <a:solidFill>
                    <a:srgbClr val="00539F"/>
                  </a:solidFill>
                </a:rPr>
                <a:t>Starajte</a:t>
              </a:r>
              <a:r>
                <a:rPr lang="sk-SK">
                  <a:solidFill>
                    <a:srgbClr val="00539F"/>
                  </a:solidFill>
                </a:rPr>
                <a:t> sa o váš tím</a:t>
              </a:r>
              <a:r>
                <a:rPr lang="en-GB">
                  <a:solidFill>
                    <a:srgbClr val="EE1C2E"/>
                  </a:solidFill>
                </a:rPr>
                <a:t>.</a:t>
              </a:r>
              <a:r>
                <a:rPr lang="en-GB">
                  <a:solidFill>
                    <a:srgbClr val="00539F"/>
                  </a:solidFill>
                </a:rPr>
                <a:t> 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11E912A-83F6-6B71-D034-6240A9154C7F}"/>
                </a:ext>
              </a:extLst>
            </p:cNvPr>
            <p:cNvSpPr txBox="1"/>
            <p:nvPr/>
          </p:nvSpPr>
          <p:spPr>
            <a:xfrm>
              <a:off x="1290604" y="2586530"/>
              <a:ext cx="78645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/>
                <a:t>Buďte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b="1"/>
                <a:t>inkluzívny</a:t>
              </a:r>
              <a:r>
                <a:rPr lang="sk-SK"/>
                <a:t>.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6A6590BC-ED85-3238-16C5-3254D3F054CC}"/>
                </a:ext>
              </a:extLst>
            </p:cNvPr>
            <p:cNvSpPr txBox="1"/>
            <p:nvPr/>
          </p:nvSpPr>
          <p:spPr>
            <a:xfrm>
              <a:off x="1946463" y="2533493"/>
              <a:ext cx="1076700" cy="26161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800"/>
                <a:t>Veďte váš tím 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800"/>
                <a:t>vysokej </a:t>
              </a:r>
              <a:r>
                <a:rPr lang="sk-SK" sz="800" b="1"/>
                <a:t>výkonnosti</a:t>
              </a:r>
              <a:r>
                <a:rPr lang="sk-SK" sz="900"/>
                <a:t>.</a:t>
              </a:r>
            </a:p>
          </p:txBody>
        </p:sp>
      </p:grpSp>
      <p:sp>
        <p:nvSpPr>
          <p:cNvPr id="12" name="Rectangle 33">
            <a:extLst>
              <a:ext uri="{FF2B5EF4-FFF2-40B4-BE49-F238E27FC236}">
                <a16:creationId xmlns:a16="http://schemas.microsoft.com/office/drawing/2014/main" id="{9A1192B6-FB3B-3E37-DFDC-6AA473401E9B}"/>
              </a:ext>
            </a:extLst>
          </p:cNvPr>
          <p:cNvSpPr/>
          <p:nvPr/>
        </p:nvSpPr>
        <p:spPr>
          <a:xfrm>
            <a:off x="0" y="4167621"/>
            <a:ext cx="12192000" cy="275425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FF66CB03-DB40-1591-A6AB-6C7055463984}"/>
              </a:ext>
            </a:extLst>
          </p:cNvPr>
          <p:cNvSpPr txBox="1"/>
          <p:nvPr/>
        </p:nvSpPr>
        <p:spPr>
          <a:xfrm>
            <a:off x="1764385" y="1877456"/>
            <a:ext cx="24050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1.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00E7E0C0-FBC7-3DA0-C2B7-2B3AEC6B11A3}"/>
              </a:ext>
            </a:extLst>
          </p:cNvPr>
          <p:cNvSpPr txBox="1"/>
          <p:nvPr/>
        </p:nvSpPr>
        <p:spPr>
          <a:xfrm>
            <a:off x="4046132" y="3813435"/>
            <a:ext cx="261588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2.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7563A952-9439-84C4-6507-5EC5E46556BA}"/>
              </a:ext>
            </a:extLst>
          </p:cNvPr>
          <p:cNvSpPr txBox="1"/>
          <p:nvPr/>
        </p:nvSpPr>
        <p:spPr>
          <a:xfrm>
            <a:off x="6172438" y="2007272"/>
            <a:ext cx="2405019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3.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C9AF3127-BCA1-8A6D-4282-DE38A388EC41}"/>
              </a:ext>
            </a:extLst>
          </p:cNvPr>
          <p:cNvSpPr txBox="1"/>
          <p:nvPr/>
        </p:nvSpPr>
        <p:spPr>
          <a:xfrm>
            <a:off x="8259602" y="4069744"/>
            <a:ext cx="261588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4.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B956E228-2AED-88BB-F924-A79FB8A7014E}"/>
              </a:ext>
            </a:extLst>
          </p:cNvPr>
          <p:cNvSpPr txBox="1"/>
          <p:nvPr/>
        </p:nvSpPr>
        <p:spPr>
          <a:xfrm>
            <a:off x="10389937" y="1438327"/>
            <a:ext cx="261588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5.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8E2E00-2264-6214-6739-65620BEB2056}"/>
              </a:ext>
            </a:extLst>
          </p:cNvPr>
          <p:cNvGrpSpPr/>
          <p:nvPr/>
        </p:nvGrpSpPr>
        <p:grpSpPr>
          <a:xfrm>
            <a:off x="-50743" y="6048858"/>
            <a:ext cx="2631550" cy="862920"/>
            <a:chOff x="488502" y="1969831"/>
            <a:chExt cx="2534661" cy="86292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E77847FF-D5D6-8578-A7BE-C2E4CB294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E1C2E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602019" y="1981011"/>
              <a:ext cx="520053" cy="5200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5FE3D0-A2FC-21E0-7A41-9190CC9C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CCBAA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426410" y="1969831"/>
              <a:ext cx="520053" cy="5200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409A32-7D17-60BB-D2CE-F986789F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CCBAA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2250801" y="1969831"/>
              <a:ext cx="520053" cy="516022"/>
            </a:xfrm>
            <a:prstGeom prst="rect">
              <a:avLst/>
            </a:prstGeom>
          </p:spPr>
        </p:pic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C3D021C-E188-8AD7-4B61-7443FF3C5362}"/>
                </a:ext>
              </a:extLst>
            </p:cNvPr>
            <p:cNvSpPr txBox="1"/>
            <p:nvPr/>
          </p:nvSpPr>
          <p:spPr>
            <a:xfrm>
              <a:off x="488502" y="2578251"/>
              <a:ext cx="78645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n>
                    <a:noFill/>
                  </a:ln>
                  <a:effectLst/>
                  <a:uLnTx/>
                  <a:uFillTx/>
                </a:defRPr>
              </a:pPr>
              <a:r>
                <a:rPr lang="sk-SK" b="1">
                  <a:solidFill>
                    <a:srgbClr val="00539F"/>
                  </a:solidFill>
                </a:rPr>
                <a:t>Starajte</a:t>
              </a:r>
              <a:r>
                <a:rPr lang="sk-SK">
                  <a:solidFill>
                    <a:srgbClr val="00539F"/>
                  </a:solidFill>
                </a:rPr>
                <a:t> sa o váš tím</a:t>
              </a:r>
              <a:r>
                <a:rPr lang="en-GB">
                  <a:solidFill>
                    <a:srgbClr val="EE1C2E"/>
                  </a:solidFill>
                </a:rPr>
                <a:t>.</a:t>
              </a:r>
              <a:r>
                <a:rPr lang="en-GB">
                  <a:solidFill>
                    <a:srgbClr val="00539F"/>
                  </a:solidFill>
                </a:rPr>
                <a:t> 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11E912A-83F6-6B71-D034-6240A9154C7F}"/>
                </a:ext>
              </a:extLst>
            </p:cNvPr>
            <p:cNvSpPr txBox="1"/>
            <p:nvPr/>
          </p:nvSpPr>
          <p:spPr>
            <a:xfrm>
              <a:off x="1290604" y="2586530"/>
              <a:ext cx="786452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/>
                <a:t>Buďte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b="1"/>
                <a:t>inkluzívny</a:t>
              </a:r>
              <a:r>
                <a:rPr lang="sk-SK"/>
                <a:t>.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6A6590BC-ED85-3238-16C5-3254D3F054CC}"/>
                </a:ext>
              </a:extLst>
            </p:cNvPr>
            <p:cNvSpPr txBox="1"/>
            <p:nvPr/>
          </p:nvSpPr>
          <p:spPr>
            <a:xfrm>
              <a:off x="1946463" y="2533493"/>
              <a:ext cx="1076700" cy="26161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800"/>
                <a:t>Veďte váš tím 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n>
                    <a:noFill/>
                  </a:ln>
                  <a:solidFill>
                    <a:srgbClr val="B2A593"/>
                  </a:solidFill>
                  <a:effectLst/>
                  <a:uLnTx/>
                  <a:uFillTx/>
                </a:defRPr>
              </a:pPr>
              <a:r>
                <a:rPr lang="sk-SK" sz="800"/>
                <a:t>vysokej </a:t>
              </a:r>
              <a:r>
                <a:rPr lang="sk-SK" sz="800" b="1"/>
                <a:t>výkonnosti</a:t>
              </a:r>
              <a:r>
                <a:rPr lang="sk-SK" sz="900"/>
                <a:t>.</a:t>
              </a:r>
            </a:p>
          </p:txBody>
        </p:sp>
      </p:grpSp>
      <p:sp>
        <p:nvSpPr>
          <p:cNvPr id="12" name="Rectangle 33">
            <a:extLst>
              <a:ext uri="{FF2B5EF4-FFF2-40B4-BE49-F238E27FC236}">
                <a16:creationId xmlns:a16="http://schemas.microsoft.com/office/drawing/2014/main" id="{9A1192B6-FB3B-3E37-DFDC-6AA473401E9B}"/>
              </a:ext>
            </a:extLst>
          </p:cNvPr>
          <p:cNvSpPr/>
          <p:nvPr/>
        </p:nvSpPr>
        <p:spPr>
          <a:xfrm>
            <a:off x="57351" y="4977969"/>
            <a:ext cx="12192000" cy="275425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2DE1889A-2FC1-FDA2-64C6-4FE95C9C5545}"/>
              </a:ext>
            </a:extLst>
          </p:cNvPr>
          <p:cNvSpPr/>
          <p:nvPr/>
        </p:nvSpPr>
        <p:spPr>
          <a:xfrm>
            <a:off x="961120" y="2630098"/>
            <a:ext cx="1400537" cy="14699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9066340E-9A60-35FF-2DA1-B29C460674EB}"/>
              </a:ext>
            </a:extLst>
          </p:cNvPr>
          <p:cNvSpPr/>
          <p:nvPr/>
        </p:nvSpPr>
        <p:spPr>
          <a:xfrm>
            <a:off x="3131423" y="2987200"/>
            <a:ext cx="1400537" cy="14699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DC1C529A-83E0-84A7-E7DD-715A0881FCC7}"/>
              </a:ext>
            </a:extLst>
          </p:cNvPr>
          <p:cNvSpPr/>
          <p:nvPr/>
        </p:nvSpPr>
        <p:spPr>
          <a:xfrm>
            <a:off x="5278200" y="2699904"/>
            <a:ext cx="1400537" cy="14699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EE5677FF-5C6A-6F24-7ED5-0098A6A43BCC}"/>
              </a:ext>
            </a:extLst>
          </p:cNvPr>
          <p:cNvSpPr/>
          <p:nvPr/>
        </p:nvSpPr>
        <p:spPr>
          <a:xfrm>
            <a:off x="7555557" y="2980213"/>
            <a:ext cx="1400537" cy="14699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16592FD3-0DCE-F92D-A5D9-43F0F3D239FD}"/>
              </a:ext>
            </a:extLst>
          </p:cNvPr>
          <p:cNvSpPr/>
          <p:nvPr/>
        </p:nvSpPr>
        <p:spPr>
          <a:xfrm>
            <a:off x="9901562" y="2731697"/>
            <a:ext cx="1400537" cy="14699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19" name="Arrow: Circular 17">
            <a:extLst>
              <a:ext uri="{FF2B5EF4-FFF2-40B4-BE49-F238E27FC236}">
                <a16:creationId xmlns:a16="http://schemas.microsoft.com/office/drawing/2014/main" id="{DA845D07-2B28-4003-B526-E1A8C523AAA3}"/>
              </a:ext>
            </a:extLst>
          </p:cNvPr>
          <p:cNvSpPr/>
          <p:nvPr/>
        </p:nvSpPr>
        <p:spPr>
          <a:xfrm>
            <a:off x="191354" y="2000583"/>
            <a:ext cx="2951545" cy="2961153"/>
          </a:xfrm>
          <a:prstGeom prst="circularArrow">
            <a:avLst>
              <a:gd name="adj1" fmla="val 12500"/>
              <a:gd name="adj2" fmla="val 1078592"/>
              <a:gd name="adj3" fmla="val 20457681"/>
              <a:gd name="adj4" fmla="val 10688618"/>
              <a:gd name="adj5" fmla="val 12500"/>
            </a:avLst>
          </a:prstGeom>
          <a:solidFill>
            <a:srgbClr val="00A88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27" name="Arrow: Circular 18">
            <a:extLst>
              <a:ext uri="{FF2B5EF4-FFF2-40B4-BE49-F238E27FC236}">
                <a16:creationId xmlns:a16="http://schemas.microsoft.com/office/drawing/2014/main" id="{CBF24A84-5C31-ED32-6D64-8568F86104CA}"/>
              </a:ext>
            </a:extLst>
          </p:cNvPr>
          <p:cNvSpPr/>
          <p:nvPr/>
        </p:nvSpPr>
        <p:spPr>
          <a:xfrm flipV="1">
            <a:off x="2388197" y="2961977"/>
            <a:ext cx="2825357" cy="2522316"/>
          </a:xfrm>
          <a:prstGeom prst="circularArrow">
            <a:avLst/>
          </a:prstGeom>
          <a:solidFill>
            <a:srgbClr val="00A88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28" name="Arrow: Circular 19">
            <a:extLst>
              <a:ext uri="{FF2B5EF4-FFF2-40B4-BE49-F238E27FC236}">
                <a16:creationId xmlns:a16="http://schemas.microsoft.com/office/drawing/2014/main" id="{EC699703-07BF-544F-91D1-E8F32EBCF4B8}"/>
              </a:ext>
            </a:extLst>
          </p:cNvPr>
          <p:cNvSpPr/>
          <p:nvPr/>
        </p:nvSpPr>
        <p:spPr>
          <a:xfrm>
            <a:off x="4515643" y="2000583"/>
            <a:ext cx="2951545" cy="2650602"/>
          </a:xfrm>
          <a:prstGeom prst="circularArrow">
            <a:avLst>
              <a:gd name="adj1" fmla="val 12500"/>
              <a:gd name="adj2" fmla="val 1078592"/>
              <a:gd name="adj3" fmla="val 20457681"/>
              <a:gd name="adj4" fmla="val 10800000"/>
              <a:gd name="adj5" fmla="val 12500"/>
            </a:avLst>
          </a:prstGeom>
          <a:solidFill>
            <a:srgbClr val="00A88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29" name="Arrow: Circular 20">
            <a:extLst>
              <a:ext uri="{FF2B5EF4-FFF2-40B4-BE49-F238E27FC236}">
                <a16:creationId xmlns:a16="http://schemas.microsoft.com/office/drawing/2014/main" id="{8CFDB717-4345-3767-ACBB-2173EAFE6945}"/>
              </a:ext>
            </a:extLst>
          </p:cNvPr>
          <p:cNvSpPr/>
          <p:nvPr/>
        </p:nvSpPr>
        <p:spPr>
          <a:xfrm>
            <a:off x="9126057" y="2103046"/>
            <a:ext cx="2951545" cy="2650602"/>
          </a:xfrm>
          <a:prstGeom prst="circularArrow">
            <a:avLst>
              <a:gd name="adj1" fmla="val 12500"/>
              <a:gd name="adj2" fmla="val 1078592"/>
              <a:gd name="adj3" fmla="val 20457681"/>
              <a:gd name="adj4" fmla="val 10800000"/>
              <a:gd name="adj5" fmla="val 12500"/>
            </a:avLst>
          </a:prstGeom>
          <a:solidFill>
            <a:srgbClr val="00A88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0" name="Arrow: Circular 21">
            <a:extLst>
              <a:ext uri="{FF2B5EF4-FFF2-40B4-BE49-F238E27FC236}">
                <a16:creationId xmlns:a16="http://schemas.microsoft.com/office/drawing/2014/main" id="{C97F4283-6E6A-9DA0-BC0B-BEAB64A88588}"/>
              </a:ext>
            </a:extLst>
          </p:cNvPr>
          <p:cNvSpPr/>
          <p:nvPr/>
        </p:nvSpPr>
        <p:spPr>
          <a:xfrm flipV="1">
            <a:off x="6817066" y="3000151"/>
            <a:ext cx="2825357" cy="2522316"/>
          </a:xfrm>
          <a:prstGeom prst="circularArrow">
            <a:avLst/>
          </a:prstGeom>
          <a:solidFill>
            <a:srgbClr val="00A88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00E7E0C0-FBC7-3DA0-C2B7-2B3AEC6B11A3}"/>
              </a:ext>
            </a:extLst>
          </p:cNvPr>
          <p:cNvSpPr txBox="1"/>
          <p:nvPr/>
        </p:nvSpPr>
        <p:spPr>
          <a:xfrm>
            <a:off x="3918911" y="1754538"/>
            <a:ext cx="261588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2.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C9AF3127-BCA1-8A6D-4282-DE38A388EC41}"/>
              </a:ext>
            </a:extLst>
          </p:cNvPr>
          <p:cNvSpPr txBox="1"/>
          <p:nvPr/>
        </p:nvSpPr>
        <p:spPr>
          <a:xfrm>
            <a:off x="8132381" y="2010847"/>
            <a:ext cx="261588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4.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B956E228-2AED-88BB-F924-A79FB8A7014E}"/>
              </a:ext>
            </a:extLst>
          </p:cNvPr>
          <p:cNvSpPr txBox="1"/>
          <p:nvPr/>
        </p:nvSpPr>
        <p:spPr>
          <a:xfrm>
            <a:off x="10389937" y="1438327"/>
            <a:ext cx="261588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/>
                <a:ea typeface="+mn-ea"/>
                <a:cs typeface="+mn-cs"/>
              </a:defRPr>
            </a:pPr>
            <a:r>
              <a:t>5.</a:t>
            </a:r>
            <a:endParaRPr kumimoji="0" lang="en-GB" sz="18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EBF391C0-232E-7E9B-7510-FF74488AD13A}"/>
              </a:ext>
            </a:extLst>
          </p:cNvPr>
          <p:cNvSpPr txBox="1"/>
          <p:nvPr/>
        </p:nvSpPr>
        <p:spPr>
          <a:xfrm>
            <a:off x="805485" y="2814067"/>
            <a:ext cx="1757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sz="1600" err="1"/>
              <a:t>Podpor</a:t>
            </a:r>
            <a:r>
              <a:rPr lang="sk-SK" sz="1600" err="1"/>
              <a:t>ovať</a:t>
            </a:r>
            <a:r>
              <a:rPr sz="1600"/>
              <a:t> </a:t>
            </a:r>
            <a:r>
              <a:rPr sz="1600" err="1"/>
              <a:t>otvorenú</a:t>
            </a:r>
            <a:r>
              <a:rPr sz="1600"/>
              <a:t> </a:t>
            </a:r>
            <a:r>
              <a:rPr sz="1600" err="1"/>
              <a:t>komunikáciu</a:t>
            </a:r>
            <a:endParaRPr kumimoji="0" lang="en-GB" sz="16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107D018B-A12A-359C-44FE-BB6CCE38BB8C}"/>
              </a:ext>
            </a:extLst>
          </p:cNvPr>
          <p:cNvSpPr txBox="1"/>
          <p:nvPr/>
        </p:nvSpPr>
        <p:spPr>
          <a:xfrm>
            <a:off x="3125680" y="3293013"/>
            <a:ext cx="1400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sk-SK"/>
              <a:t>Ísť </a:t>
            </a:r>
            <a:r>
              <a:t> </a:t>
            </a:r>
            <a:r>
              <a:rPr err="1"/>
              <a:t>príkladom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D6056146-9AA2-B515-FCEE-40605F1EFC50}"/>
              </a:ext>
            </a:extLst>
          </p:cNvPr>
          <p:cNvSpPr txBox="1"/>
          <p:nvPr/>
        </p:nvSpPr>
        <p:spPr>
          <a:xfrm>
            <a:off x="5187424" y="3019399"/>
            <a:ext cx="1607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sz="1600" err="1"/>
              <a:t>Poskyt</a:t>
            </a:r>
            <a:r>
              <a:rPr lang="sk-SK" sz="1600" err="1"/>
              <a:t>ovať</a:t>
            </a:r>
            <a:r>
              <a:rPr sz="1600"/>
              <a:t> </a:t>
            </a:r>
            <a:r>
              <a:rPr sz="1600" err="1"/>
              <a:t>podporu</a:t>
            </a:r>
            <a:r>
              <a:rPr sz="1600"/>
              <a:t> a </a:t>
            </a:r>
            <a:r>
              <a:rPr sz="1600" err="1"/>
              <a:t>poradenstvo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208FBA49-20C3-EC46-DC2B-F998B1C34253}"/>
              </a:ext>
            </a:extLst>
          </p:cNvPr>
          <p:cNvSpPr txBox="1"/>
          <p:nvPr/>
        </p:nvSpPr>
        <p:spPr>
          <a:xfrm>
            <a:off x="7542477" y="3226704"/>
            <a:ext cx="1400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dirty="0" err="1"/>
              <a:t>Osl</a:t>
            </a:r>
            <a:r>
              <a:rPr lang="sk-SK" dirty="0"/>
              <a:t>a</a:t>
            </a:r>
            <a:r>
              <a:rPr dirty="0"/>
              <a:t>v</a:t>
            </a:r>
            <a:r>
              <a:rPr lang="sk-SK" dirty="0" err="1"/>
              <a:t>ovať</a:t>
            </a:r>
            <a:r>
              <a:rPr dirty="0"/>
              <a:t> </a:t>
            </a:r>
            <a:r>
              <a:rPr dirty="0" err="1"/>
              <a:t>úspech</a:t>
            </a:r>
            <a:r>
              <a:rPr lang="sk-SK" dirty="0"/>
              <a:t>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40" name="TextBox 32">
            <a:extLst>
              <a:ext uri="{FF2B5EF4-FFF2-40B4-BE49-F238E27FC236}">
                <a16:creationId xmlns:a16="http://schemas.microsoft.com/office/drawing/2014/main" id="{53ED53FD-47F6-9584-9369-12FEB22CDEBA}"/>
              </a:ext>
            </a:extLst>
          </p:cNvPr>
          <p:cNvSpPr txBox="1"/>
          <p:nvPr/>
        </p:nvSpPr>
        <p:spPr>
          <a:xfrm>
            <a:off x="9931779" y="3112729"/>
            <a:ext cx="1400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SCO Modern" panose="0200050603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err="1"/>
              <a:t>Rieš</a:t>
            </a:r>
            <a:r>
              <a:rPr lang="sk-SK" err="1"/>
              <a:t>iť</a:t>
            </a:r>
            <a:r>
              <a:t> </a:t>
            </a:r>
            <a:r>
              <a:rPr err="1"/>
              <a:t>konflikty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SCO Modern"/>
              <a:ea typeface="+mn-ea"/>
              <a:cs typeface="+mn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1D516B3-92C8-9060-A2AE-C228BA047342}"/>
              </a:ext>
            </a:extLst>
          </p:cNvPr>
          <p:cNvSpPr txBox="1">
            <a:spLocks/>
          </p:cNvSpPr>
          <p:nvPr/>
        </p:nvSpPr>
        <p:spPr bwMode="black">
          <a:xfrm>
            <a:off x="490271" y="305042"/>
            <a:ext cx="11399837" cy="1810876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spc="-3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400"/>
            </a:pPr>
            <a:r>
              <a:rPr lang="sk-SK" sz="4000" dirty="0">
                <a:solidFill>
                  <a:schemeClr val="tx1"/>
                </a:solidFill>
              </a:rPr>
              <a:t>Vytvárame psychologicky bezpečné prostredie</a:t>
            </a:r>
            <a:r>
              <a:rPr lang="sk-SK" sz="4000" dirty="0">
                <a:solidFill>
                  <a:schemeClr val="bg2"/>
                </a:solidFill>
              </a:rPr>
              <a:t>.</a:t>
            </a:r>
          </a:p>
          <a:p>
            <a:pPr>
              <a:defRPr sz="4400"/>
            </a:pPr>
            <a:endParaRPr lang="sk-SK" sz="4000" dirty="0">
              <a:solidFill>
                <a:schemeClr val="bg2"/>
              </a:solidFill>
            </a:endParaRPr>
          </a:p>
          <a:p>
            <a:pPr>
              <a:defRPr sz="4400"/>
            </a:pPr>
            <a:r>
              <a:rPr lang="sk-SK" sz="2600" dirty="0">
                <a:solidFill>
                  <a:schemeClr val="tx1"/>
                </a:solidFill>
              </a:rPr>
              <a:t>Budujeme otvorenú komunikáciu, s rešpektom a empatiou voči sebe, kde transparentnosť a jasné informácie pomáhajú podporovať duševné zdravie</a:t>
            </a:r>
          </a:p>
        </p:txBody>
      </p:sp>
    </p:spTree>
    <p:extLst>
      <p:ext uri="{BB962C8B-B14F-4D97-AF65-F5344CB8AC3E}">
        <p14:creationId xmlns:p14="http://schemas.microsoft.com/office/powerpoint/2010/main" val="9860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1AE1-D2AC-4D1B-96E7-4A5509F2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42000"/>
            <a:ext cx="11399837" cy="657799"/>
          </a:xfrm>
        </p:spPr>
        <p:txBody>
          <a:bodyPr/>
          <a:lstStyle/>
          <a:p>
            <a:r>
              <a:rPr lang="sk-SK"/>
              <a:t>Naša podpora líniovým manažérom</a:t>
            </a:r>
            <a:r>
              <a:rPr lang="sk-SK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BBEAA-AB9C-7DDC-0390-61E545147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4" t="12931" r="13571"/>
          <a:stretch/>
        </p:blipFill>
        <p:spPr>
          <a:xfrm>
            <a:off x="510369" y="3486752"/>
            <a:ext cx="4939472" cy="3053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5A1182-1FE7-31CE-1CAD-1E3BC74A400E}"/>
              </a:ext>
            </a:extLst>
          </p:cNvPr>
          <p:cNvSpPr txBox="1"/>
          <p:nvPr/>
        </p:nvSpPr>
        <p:spPr>
          <a:xfrm>
            <a:off x="395288" y="1524589"/>
            <a:ext cx="4644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/>
              <a:t>Ako viesť pravidelné rozhovory o Wellbeingu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6DF53-E632-7959-F797-008A2A01806D}"/>
              </a:ext>
            </a:extLst>
          </p:cNvPr>
          <p:cNvSpPr txBox="1"/>
          <p:nvPr/>
        </p:nvSpPr>
        <p:spPr>
          <a:xfrm>
            <a:off x="395288" y="2170920"/>
            <a:ext cx="5384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altLang="sk-SK">
                <a:latin typeface="Calibri" panose="020F0502020204030204" pitchFamily="34" charset="0"/>
              </a:rPr>
              <a:t>Kladenie Životnej rovnováhy na prvé miesto začína podniknutím krokov na uskutočnenie pozitívnych zmien. Jedným z nich sú </a:t>
            </a:r>
            <a:r>
              <a:rPr lang="sk-SK" altLang="sk-SK" b="1">
                <a:latin typeface="Calibri" panose="020F0502020204030204" pitchFamily="34" charset="0"/>
              </a:rPr>
              <a:t>pravidelné rozhovory o pohode.</a:t>
            </a:r>
            <a:r>
              <a:rPr lang="sk-SK" altLang="sk-SK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F3A72-717E-CE74-27C0-027C120F211F}"/>
              </a:ext>
            </a:extLst>
          </p:cNvPr>
          <p:cNvSpPr txBox="1"/>
          <p:nvPr/>
        </p:nvSpPr>
        <p:spPr>
          <a:xfrm>
            <a:off x="6095206" y="1524589"/>
            <a:ext cx="4644798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031">
              <a:lnSpc>
                <a:spcPts val="1868"/>
              </a:lnSpc>
              <a:spcBef>
                <a:spcPts val="1646"/>
              </a:spcBef>
              <a:defRPr sz="1850" u="sng">
                <a:solidFill>
                  <a:srgbClr val="6D6767"/>
                </a:solidFill>
                <a:uFill>
                  <a:solidFill>
                    <a:srgbClr val="6D6767"/>
                  </a:solidFill>
                </a:uFill>
                <a:latin typeface="TESCO Modern"/>
                <a:cs typeface="TESCO Modern"/>
              </a:defRPr>
            </a:pPr>
            <a:r>
              <a:rPr lang="sk-SK" sz="1800" b="1" u="sng">
                <a:solidFill>
                  <a:srgbClr val="00529F"/>
                </a:solidFill>
                <a:uFill>
                  <a:solidFill>
                    <a:srgbClr val="6D6767"/>
                  </a:solidFill>
                </a:uFill>
                <a:latin typeface="TESCO Modern"/>
              </a:rPr>
              <a:t>Životná rovnováha na prvom mieste  školenie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9195E-AE71-63E1-35B9-83285CCC6D8B}"/>
              </a:ext>
            </a:extLst>
          </p:cNvPr>
          <p:cNvSpPr txBox="1"/>
          <p:nvPr/>
        </p:nvSpPr>
        <p:spPr>
          <a:xfrm>
            <a:off x="6322845" y="1847754"/>
            <a:ext cx="49394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br>
              <a:rPr lang="sk-SK"/>
            </a:br>
            <a:r>
              <a:rPr lang="sk-SK">
                <a:latin typeface="Calibri" panose="020F0502020204030204" pitchFamily="34" charset="0"/>
              </a:rPr>
              <a:t>Toto školenie poskytne tipy, ako sa starať o svoju vlastnú životnú rovnováhu a ako priniesť rovnováhu a blahobyt do svojho tímu a nasmerovať kolegov na dostupné zdroje.</a:t>
            </a:r>
            <a:endParaRPr lang="en-GB">
              <a:latin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539C40-943A-C869-B557-078655D57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45" y="3499916"/>
            <a:ext cx="4021445" cy="30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9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413F3-13F2-F95B-C387-D0076445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3 myšlienky ktoré si môžete odniesť</a:t>
            </a:r>
            <a:r>
              <a:rPr lang="en-GB" sz="3600" b="0" kern="1200" spc="-30" baseline="0" dirty="0">
                <a:solidFill>
                  <a:schemeClr val="bg2"/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sk-SK" dirty="0"/>
          </a:p>
        </p:txBody>
      </p:sp>
      <p:pic>
        <p:nvPicPr>
          <p:cNvPr id="10" name="Zástupný objekt pre obrázok 9" descr="Obrázok, na ktorom je osoba, ľudská tvár, ošatenie, computer&#10;&#10;Automaticky generovaný popis">
            <a:extLst>
              <a:ext uri="{FF2B5EF4-FFF2-40B4-BE49-F238E27FC236}">
                <a16:creationId xmlns:a16="http://schemas.microsoft.com/office/drawing/2014/main" id="{C1A746EA-1948-6807-C4CE-8C87186B552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Zástupný objekt pre obrázok 11" descr="Obrázok, na ktorom je osoba, chlap, vnútri, ošatenie&#10;&#10;Automaticky generovaný popis">
            <a:extLst>
              <a:ext uri="{FF2B5EF4-FFF2-40B4-BE49-F238E27FC236}">
                <a16:creationId xmlns:a16="http://schemas.microsoft.com/office/drawing/2014/main" id="{3874CB0F-F4D9-CA58-1AF1-D07402139BA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Zástupný objekt pre obrázok 13" descr="Obrázok, na ktorom je exteriér, osoba, ľudská tvár, tráva&#10;&#10;Automaticky generovaný popis">
            <a:extLst>
              <a:ext uri="{FF2B5EF4-FFF2-40B4-BE49-F238E27FC236}">
                <a16:creationId xmlns:a16="http://schemas.microsoft.com/office/drawing/2014/main" id="{661DBCA9-49B2-0604-F821-9868B27E32B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472519-7825-BDA2-D5E7-DFBBFECCBC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anchor="ctr">
            <a:normAutofit/>
          </a:bodyPr>
          <a:lstStyle/>
          <a:p>
            <a:pPr marL="182562" indent="0">
              <a:buNone/>
            </a:pPr>
            <a:r>
              <a:rPr lang="sk-SK" sz="2800" b="1" dirty="0">
                <a:solidFill>
                  <a:schemeClr val="accent1"/>
                </a:solidFill>
              </a:rPr>
              <a:t>Medzigeneračná spolupráca je konkurenčná výhoda</a:t>
            </a:r>
            <a:r>
              <a:rPr lang="sk-SK" sz="2800" dirty="0"/>
              <a:t>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9005230-D5EC-02D7-B163-0D0D6DD155A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anchor="t"/>
          <a:lstStyle/>
          <a:p>
            <a:pPr marL="95250" indent="0">
              <a:buNone/>
            </a:pPr>
            <a:endParaRPr lang="sk-SK" sz="800" b="1" dirty="0">
              <a:solidFill>
                <a:schemeClr val="accent1"/>
              </a:solidFill>
              <a:latin typeface="+mn-lt"/>
            </a:endParaRPr>
          </a:p>
          <a:p>
            <a:pPr marL="95250" indent="0">
              <a:buNone/>
            </a:pPr>
            <a:endParaRPr lang="sk-SK" sz="2000" b="1" dirty="0">
              <a:solidFill>
                <a:schemeClr val="accent1"/>
              </a:solidFill>
            </a:endParaRPr>
          </a:p>
          <a:p>
            <a:pPr marL="95250" indent="0">
              <a:buNone/>
            </a:pPr>
            <a:r>
              <a:rPr lang="sk-SK" sz="2800" b="1" dirty="0">
                <a:solidFill>
                  <a:schemeClr val="accent1"/>
                </a:solidFill>
              </a:rPr>
              <a:t>Zodpovedné podnikanie začína vo vnútri firmy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FE20898-FC24-AD8D-A4CA-50B655F2AA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anchor="ctr">
            <a:normAutofit/>
          </a:bodyPr>
          <a:lstStyle/>
          <a:p>
            <a:pPr marL="95250" indent="0">
              <a:buNone/>
            </a:pPr>
            <a:r>
              <a:rPr lang="sk-SK" sz="2800" b="1" dirty="0">
                <a:solidFill>
                  <a:schemeClr val="accent1"/>
                </a:solidFill>
                <a:latin typeface="+mn-lt"/>
              </a:rPr>
              <a:t>Ak chce firma dlhodobo rásť musí myslieť na všetky generácie dnes </a:t>
            </a:r>
            <a:endParaRPr lang="sk-SK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489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06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ošatenie, scéna, obchod/dieľňa, budova&#10;&#10;Automaticky generovaný popis">
            <a:extLst>
              <a:ext uri="{FF2B5EF4-FFF2-40B4-BE49-F238E27FC236}">
                <a16:creationId xmlns:a16="http://schemas.microsoft.com/office/drawing/2014/main" id="{46B93B4F-C2B2-3D3A-01A8-CECF4DC776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9E8CA55-781A-2E23-67B2-3CF1B2B4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1"/>
                </a:solidFill>
              </a:rPr>
              <a:t>Agenda</a:t>
            </a:r>
            <a:r>
              <a:rPr lang="sk-SK" dirty="0">
                <a:solidFill>
                  <a:schemeClr val="bg2"/>
                </a:solidFill>
              </a:rPr>
              <a:t>.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F3A001-75FC-8508-7252-E476CC8109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103" y="365125"/>
            <a:ext cx="5750560" cy="5318125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spcAft>
                <a:spcPts val="1800"/>
              </a:spcAft>
              <a:buClr>
                <a:schemeClr val="accent1"/>
              </a:buClr>
              <a:buNone/>
            </a:pPr>
            <a:endParaRPr lang="sk-SK" sz="45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marL="266700" indent="-266700">
              <a:spcAft>
                <a:spcPts val="1800"/>
              </a:spcAft>
              <a:buClr>
                <a:schemeClr val="accent1"/>
              </a:buClr>
            </a:pPr>
            <a:r>
              <a:rPr lang="sk-SK" sz="45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Prečo je medzigeneračná spolupráca business téma</a:t>
            </a:r>
          </a:p>
          <a:p>
            <a:pPr marL="266700" indent="-266700">
              <a:spcAft>
                <a:spcPts val="1800"/>
              </a:spcAft>
              <a:buClr>
                <a:schemeClr val="accent1"/>
              </a:buClr>
            </a:pPr>
            <a:r>
              <a:rPr lang="sk-SK" sz="45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Zodpovednosť firmy: zamestnávateľ pre každú fázu života</a:t>
            </a:r>
          </a:p>
          <a:p>
            <a:pPr marL="266700" indent="-266700">
              <a:spcAft>
                <a:spcPts val="1800"/>
              </a:spcAft>
              <a:buClr>
                <a:schemeClr val="accent1"/>
              </a:buClr>
            </a:pPr>
            <a:r>
              <a:rPr lang="sk-SK" sz="45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Ako vyzerá realita v Tesco Slovensko</a:t>
            </a:r>
          </a:p>
          <a:p>
            <a:pPr marL="266700" indent="-26670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k-SK" sz="45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Čo to prináša nášmu podnikaniu</a:t>
            </a:r>
          </a:p>
          <a:p>
            <a:pPr marL="266700" indent="-26670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k-SK" sz="45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Rola lídrov</a:t>
            </a:r>
          </a:p>
          <a:p>
            <a:pPr marL="266700" indent="-26670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sk-SK" sz="45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3 myšlienky ktoré si môžete odniesť </a:t>
            </a:r>
          </a:p>
        </p:txBody>
      </p:sp>
    </p:spTree>
    <p:extLst>
      <p:ext uri="{BB962C8B-B14F-4D97-AF65-F5344CB8AC3E}">
        <p14:creationId xmlns:p14="http://schemas.microsoft.com/office/powerpoint/2010/main" val="22897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E252-16D4-9DC4-6268-C4DAB6CFB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osoba, ošatenie, ľudská tvár, vnútri&#10;&#10;Automaticky generovaný popis">
            <a:extLst>
              <a:ext uri="{FF2B5EF4-FFF2-40B4-BE49-F238E27FC236}">
                <a16:creationId xmlns:a16="http://schemas.microsoft.com/office/drawing/2014/main" id="{34836E06-AD35-DD83-AC09-1E837E22B8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" b="4"/>
          <a:stretch/>
        </p:blipFill>
        <p:spPr>
          <a:xfrm>
            <a:off x="6441440" y="0"/>
            <a:ext cx="5750560" cy="685800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7C4BDC9-BC6E-E084-B37B-85E13FF3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000"/>
          </a:xfrm>
        </p:spPr>
        <p:txBody>
          <a:bodyPr/>
          <a:lstStyle/>
          <a:p>
            <a:r>
              <a:rPr lang="sk-SK" dirty="0"/>
              <a:t>Fakty.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92B552-67F0-20CA-E78A-376C12F47E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289" y="1198563"/>
            <a:ext cx="5750560" cy="5318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k-SK" sz="3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 dnešných firmách spolupracujú 3–5 generácií naraz – to je historicky unikátna situácia </a:t>
            </a:r>
          </a:p>
          <a:p>
            <a:pPr>
              <a:spcAft>
                <a:spcPts val="600"/>
              </a:spcAft>
            </a:pPr>
            <a:r>
              <a:rPr lang="sk-SK" sz="3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Ľudia pracujú dlhšie a zároveň mladšie generácie vstupujú s inými očakávaniami </a:t>
            </a:r>
          </a:p>
          <a:p>
            <a:pPr>
              <a:spcAft>
                <a:spcPts val="600"/>
              </a:spcAft>
            </a:pPr>
            <a:r>
              <a:rPr lang="sk-SK" sz="3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OECD poukazuje na to, že veková diverzita je zdrojom produktivity a ziskovosti, ak je vedome manažovaná, nie ignorovaná</a:t>
            </a:r>
          </a:p>
          <a:p>
            <a:pPr>
              <a:spcAft>
                <a:spcPts val="600"/>
              </a:spcAft>
            </a:pP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2089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>
            <a:extLst>
              <a:ext uri="{FF2B5EF4-FFF2-40B4-BE49-F238E27FC236}">
                <a16:creationId xmlns:a16="http://schemas.microsoft.com/office/drawing/2014/main" id="{F317C2F9-933A-CE40-B4E5-EB794509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8000"/>
          </a:xfrm>
        </p:spPr>
        <p:txBody>
          <a:bodyPr/>
          <a:lstStyle/>
          <a:p>
            <a:r>
              <a:rPr lang="sk-SK" dirty="0"/>
              <a:t>Čo prináša medzigeneračná spolupráca ?</a:t>
            </a:r>
          </a:p>
        </p:txBody>
      </p:sp>
      <p:pic>
        <p:nvPicPr>
          <p:cNvPr id="37" name="Zástupný objekt pre obrázok 36" descr="Obrázok, na ktorom je ľudská tvár, osoba, ošatenie, vnútri&#10;&#10;Obsah vygenerovaný pomocou AI môže byť nesprávny.">
            <a:extLst>
              <a:ext uri="{FF2B5EF4-FFF2-40B4-BE49-F238E27FC236}">
                <a16:creationId xmlns:a16="http://schemas.microsoft.com/office/drawing/2014/main" id="{0A72F110-1128-00E5-2087-27142BFDF5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208" y="1169796"/>
            <a:ext cx="2520000" cy="144000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109B8A-E798-4715-BDC8-1C648B033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91" y="4248204"/>
            <a:ext cx="2520000" cy="1440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sk-SK" dirty="0"/>
              <a:t>Psychologickú bezpečnosť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AEE205C-9E12-4596-A215-5D93749041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5747234"/>
            <a:ext cx="10515600" cy="865458"/>
          </a:xfrm>
        </p:spPr>
        <p:txBody>
          <a:bodyPr>
            <a:normAutofit fontScale="85000" lnSpcReduction="20000"/>
          </a:bodyPr>
          <a:lstStyle/>
          <a:p>
            <a:r>
              <a:rPr lang="sk-SK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Medzigeneračná spolupráca: konkurenčná výhoda v nestabilnom svete</a:t>
            </a:r>
          </a:p>
          <a:p>
            <a:endParaRPr lang="sk-SK" dirty="0"/>
          </a:p>
        </p:txBody>
      </p:sp>
      <p:pic>
        <p:nvPicPr>
          <p:cNvPr id="35" name="Zástupný objekt pre obrázok 34" descr="Obrázok, na ktorom je ošatenie, osoba, ľudská tvár, vnútri&#10;&#10;Obsah vygenerovaný pomocou AI môže byť nesprávny.">
            <a:extLst>
              <a:ext uri="{FF2B5EF4-FFF2-40B4-BE49-F238E27FC236}">
                <a16:creationId xmlns:a16="http://schemas.microsoft.com/office/drawing/2014/main" id="{E5FBF010-D29D-A228-C211-9EDEB63438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12" y="2699348"/>
            <a:ext cx="2520000" cy="1440000"/>
          </a:xfr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B249E0D-6962-4996-9F3F-09FD5F43F4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1912" y="1169796"/>
            <a:ext cx="2520000" cy="1440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sk-SK" dirty="0"/>
              <a:t>Zvedavosť a skúsenosť</a:t>
            </a:r>
          </a:p>
        </p:txBody>
      </p:sp>
      <p:pic>
        <p:nvPicPr>
          <p:cNvPr id="43" name="Zástupný objekt pre obrázok 42" descr="Obrázok, na ktorom je osoba, ľudská tvár, ošatenie, vnútri&#10;&#10;Obsah vygenerovaný pomocou AI môže byť nesprávny.">
            <a:extLst>
              <a:ext uri="{FF2B5EF4-FFF2-40B4-BE49-F238E27FC236}">
                <a16:creationId xmlns:a16="http://schemas.microsoft.com/office/drawing/2014/main" id="{99FABC98-8E22-54CE-8170-68E95DC1F88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800" y="1173003"/>
            <a:ext cx="2520000" cy="1440000"/>
          </a:xfrm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723510-5D1E-4123-AA9B-589756A51A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56504" y="1181012"/>
            <a:ext cx="2520000" cy="1440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sk-SK" dirty="0"/>
              <a:t>Inovácie</a:t>
            </a:r>
          </a:p>
        </p:txBody>
      </p:sp>
      <p:pic>
        <p:nvPicPr>
          <p:cNvPr id="41" name="Zástupný objekt pre obrázok 40" descr="Obrázok, na ktorom je ľudská tvár, osoba, ošatenie, vnútri&#10;&#10;Obsah vygenerovaný pomocou AI môže byť nesprávny.">
            <a:extLst>
              <a:ext uri="{FF2B5EF4-FFF2-40B4-BE49-F238E27FC236}">
                <a16:creationId xmlns:a16="http://schemas.microsoft.com/office/drawing/2014/main" id="{6ED644D6-044C-8C05-82BB-094A073D85D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504" y="2710564"/>
            <a:ext cx="2520000" cy="1440000"/>
          </a:xfr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145E2C9-AE71-4BE5-B3E8-1041B89357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9208" y="2709000"/>
            <a:ext cx="2520000" cy="1440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sk-SK" dirty="0"/>
              <a:t>Výmena pohľadov</a:t>
            </a:r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859D694C-35FD-EA80-EEB9-B49FDEA871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56504" y="4238512"/>
            <a:ext cx="2520000" cy="1440000"/>
          </a:xfrm>
        </p:spPr>
        <p:txBody>
          <a:bodyPr/>
          <a:lstStyle/>
          <a:p>
            <a:r>
              <a:rPr lang="sk-SK" dirty="0"/>
              <a:t>Budovanie kultúry</a:t>
            </a:r>
          </a:p>
        </p:txBody>
      </p:sp>
      <p:pic>
        <p:nvPicPr>
          <p:cNvPr id="45" name="Zástupný objekt pre obrázok 44" descr="Obrázok, na ktorom je ľudská tvár, ošatenie, osoba, fľaša&#10;&#10;Obsah vygenerovaný pomocou AI môže byť nesprávny.">
            <a:extLst>
              <a:ext uri="{FF2B5EF4-FFF2-40B4-BE49-F238E27FC236}">
                <a16:creationId xmlns:a16="http://schemas.microsoft.com/office/drawing/2014/main" id="{A0E0A125-2FA2-9537-D542-28BE7274EF9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4438" y="4229100"/>
            <a:ext cx="2519362" cy="1439863"/>
          </a:xfrm>
        </p:spPr>
      </p:pic>
      <p:sp>
        <p:nvSpPr>
          <p:cNvPr id="32" name="Zástupný text 31">
            <a:extLst>
              <a:ext uri="{FF2B5EF4-FFF2-40B4-BE49-F238E27FC236}">
                <a16:creationId xmlns:a16="http://schemas.microsoft.com/office/drawing/2014/main" id="{A20AE5C4-2CBD-F07E-0780-70EDF0D641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33800" y="2710564"/>
            <a:ext cx="2520000" cy="1440000"/>
          </a:xfrm>
        </p:spPr>
        <p:txBody>
          <a:bodyPr/>
          <a:lstStyle/>
          <a:p>
            <a:r>
              <a:rPr lang="sk-SK" dirty="0"/>
              <a:t>Adaptabilitu na zmenu</a:t>
            </a:r>
          </a:p>
        </p:txBody>
      </p:sp>
      <p:pic>
        <p:nvPicPr>
          <p:cNvPr id="39" name="Zástupný objekt pre obrázok 38" descr="Obrázok, na ktorom je ošatenie, osoba, stena, ľudská tvár&#10;&#10;Obsah vygenerovaný pomocou AI môže byť nesprávny.">
            <a:extLst>
              <a:ext uri="{FF2B5EF4-FFF2-40B4-BE49-F238E27FC236}">
                <a16:creationId xmlns:a16="http://schemas.microsoft.com/office/drawing/2014/main" id="{324D9456-CE87-06B8-1FF0-29B3B8108FF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9800" y="4248150"/>
            <a:ext cx="2519363" cy="1439863"/>
          </a:xfrm>
        </p:spPr>
      </p:pic>
    </p:spTree>
    <p:extLst>
      <p:ext uri="{BB962C8B-B14F-4D97-AF65-F5344CB8AC3E}">
        <p14:creationId xmlns:p14="http://schemas.microsoft.com/office/powerpoint/2010/main" val="17330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jekt pre obrázok 9" descr="Obrázok, na ktorom je ošatenie, osoba, biela tabuľa, žena&#10;&#10;Obsah vygenerovaný pomocou AI môže byť nesprávny.">
            <a:extLst>
              <a:ext uri="{FF2B5EF4-FFF2-40B4-BE49-F238E27FC236}">
                <a16:creationId xmlns:a16="http://schemas.microsoft.com/office/drawing/2014/main" id="{4406BD7C-3BFF-9C9E-28ED-34FE0EE44FF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r="24140"/>
          <a:stretch>
            <a:fillRect/>
          </a:stretch>
        </p:blipFill>
        <p:spPr/>
      </p:pic>
      <p:sp>
        <p:nvSpPr>
          <p:cNvPr id="7" name="Zástupný text 3">
            <a:extLst>
              <a:ext uri="{FF2B5EF4-FFF2-40B4-BE49-F238E27FC236}">
                <a16:creationId xmlns:a16="http://schemas.microsoft.com/office/drawing/2014/main" id="{A6CB1C07-9A7D-0061-6832-DFC2ADB6C35D}"/>
              </a:ext>
            </a:extLst>
          </p:cNvPr>
          <p:cNvSpPr txBox="1">
            <a:spLocks/>
          </p:cNvSpPr>
          <p:nvPr/>
        </p:nvSpPr>
        <p:spPr>
          <a:xfrm>
            <a:off x="265228" y="368969"/>
            <a:ext cx="6518345" cy="5374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sk-SK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ts val="1500"/>
              </a:lnSpc>
              <a:buNone/>
            </a:pPr>
            <a:r>
              <a:rPr lang="sk-SK" sz="32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Prečo je to </a:t>
            </a:r>
          </a:p>
          <a:p>
            <a:pPr fontAlgn="t">
              <a:lnSpc>
                <a:spcPts val="1500"/>
              </a:lnSpc>
              <a:buNone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fontAlgn="t">
              <a:lnSpc>
                <a:spcPts val="1500"/>
              </a:lnSpc>
              <a:buNone/>
            </a:pPr>
            <a:r>
              <a:rPr lang="sk-SK" sz="32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pre business výhodné ?</a:t>
            </a:r>
          </a:p>
          <a:p>
            <a:pPr fontAlgn="t">
              <a:lnSpc>
                <a:spcPts val="1500"/>
              </a:lnSpc>
              <a:buNone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fontAlgn="t">
              <a:lnSpc>
                <a:spcPts val="1500"/>
              </a:lnSpc>
              <a:buNone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fontAlgn="t">
              <a:lnSpc>
                <a:spcPts val="1500"/>
              </a:lnSpc>
              <a:buNone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  <a:buNone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</a:pPr>
            <a:r>
              <a:rPr lang="sk-SK" sz="32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Lepšie rozhodovanie a inovácie</a:t>
            </a:r>
          </a:p>
          <a:p>
            <a:pPr algn="l" fontAlgn="t">
              <a:lnSpc>
                <a:spcPts val="1500"/>
              </a:lnSpc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</a:pPr>
            <a:r>
              <a:rPr lang="sk-SK" sz="32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Udržanie talentov a know-how</a:t>
            </a:r>
          </a:p>
          <a:p>
            <a:pPr algn="l" fontAlgn="t">
              <a:lnSpc>
                <a:spcPts val="1500"/>
              </a:lnSpc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</a:pPr>
            <a:r>
              <a:rPr lang="sk-SK" sz="32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Vyššia odolnosť a dlhodobá </a:t>
            </a:r>
          </a:p>
          <a:p>
            <a:pPr algn="l" fontAlgn="t">
              <a:lnSpc>
                <a:spcPts val="1500"/>
              </a:lnSpc>
            </a:pPr>
            <a:endParaRPr lang="sk-SK" sz="3200" spc="-30" dirty="0">
              <a:solidFill>
                <a:schemeClr val="accent1"/>
              </a:solidFill>
              <a:latin typeface="TESCO Modern" panose="02000506030000020004" pitchFamily="2" charset="77"/>
              <a:ea typeface="+mj-ea"/>
              <a:cs typeface="+mj-cs"/>
            </a:endParaRPr>
          </a:p>
          <a:p>
            <a:pPr algn="l" fontAlgn="t">
              <a:lnSpc>
                <a:spcPts val="1500"/>
              </a:lnSpc>
            </a:pPr>
            <a:r>
              <a:rPr lang="sk-SK" sz="3200" spc="-30" dirty="0">
                <a:solidFill>
                  <a:schemeClr val="accent1"/>
                </a:solidFill>
                <a:latin typeface="TESCO Modern" panose="02000506030000020004" pitchFamily="2" charset="77"/>
                <a:ea typeface="+mj-ea"/>
                <a:cs typeface="+mj-cs"/>
              </a:rPr>
              <a:t>výkonnosť firmy</a:t>
            </a:r>
          </a:p>
        </p:txBody>
      </p:sp>
    </p:spTree>
    <p:extLst>
      <p:ext uri="{BB962C8B-B14F-4D97-AF65-F5344CB8AC3E}">
        <p14:creationId xmlns:p14="http://schemas.microsoft.com/office/powerpoint/2010/main" val="314567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8104063-081E-E82D-BFCC-0457EB3D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8" y="365126"/>
            <a:ext cx="6414606" cy="5410032"/>
          </a:xfrm>
        </p:spPr>
        <p:txBody>
          <a:bodyPr anchor="t">
            <a:normAutofit fontScale="90000"/>
          </a:bodyPr>
          <a:lstStyle/>
          <a:p>
            <a:pPr fontAlgn="t">
              <a:lnSpc>
                <a:spcPts val="1500"/>
              </a:lnSpc>
            </a:pPr>
            <a:br>
              <a:rPr lang="sk-SK" sz="3300" dirty="0"/>
            </a:br>
            <a:r>
              <a:rPr lang="sk-SK" b="1" dirty="0">
                <a:latin typeface="Segoe UI" panose="020B0502040204020203" pitchFamily="34" charset="0"/>
              </a:rPr>
              <a:t>Zodpovednosť firmy: </a:t>
            </a:r>
            <a:br>
              <a:rPr lang="sk-SK" b="1" dirty="0">
                <a:latin typeface="Segoe UI" panose="020B0502040204020203" pitchFamily="34" charset="0"/>
              </a:rPr>
            </a:br>
            <a:br>
              <a:rPr lang="sk-SK" b="1" dirty="0">
                <a:latin typeface="Segoe UI" panose="020B0502040204020203" pitchFamily="34" charset="0"/>
              </a:rPr>
            </a:br>
            <a:r>
              <a:rPr lang="sk-SK" b="1" dirty="0">
                <a:latin typeface="Segoe UI" panose="020B0502040204020203" pitchFamily="34" charset="0"/>
              </a:rPr>
              <a:t>zamestnávateľ pre každú </a:t>
            </a:r>
            <a:br>
              <a:rPr lang="sk-SK" b="1" dirty="0">
                <a:latin typeface="Segoe UI" panose="020B0502040204020203" pitchFamily="34" charset="0"/>
              </a:rPr>
            </a:br>
            <a:br>
              <a:rPr lang="sk-SK" b="1" dirty="0">
                <a:latin typeface="Segoe UI" panose="020B0502040204020203" pitchFamily="34" charset="0"/>
              </a:rPr>
            </a:br>
            <a:r>
              <a:rPr lang="sk-SK" b="1" dirty="0">
                <a:latin typeface="Segoe UI" panose="020B0502040204020203" pitchFamily="34" charset="0"/>
              </a:rPr>
              <a:t>fázu života </a:t>
            </a:r>
            <a:br>
              <a:rPr lang="sk-SK" b="1" dirty="0">
                <a:latin typeface="Segoe UI" panose="020B0502040204020203" pitchFamily="34" charset="0"/>
              </a:rPr>
            </a:br>
            <a:br>
              <a:rPr lang="sk-SK" b="1" dirty="0">
                <a:latin typeface="Segoe UI" panose="020B0502040204020203" pitchFamily="34" charset="0"/>
              </a:rPr>
            </a:br>
            <a:br>
              <a:rPr lang="sk-SK" b="1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V Tesco ju chápeme ako: 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férové podmienky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dlhodobú </a:t>
            </a:r>
            <a:r>
              <a:rPr lang="sk-SK" dirty="0" err="1">
                <a:latin typeface="Segoe UI" panose="020B0502040204020203" pitchFamily="34" charset="0"/>
              </a:rPr>
              <a:t>zamestnateľnosť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priestor rásť v rôznych 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životných etapách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Prepájanie ľudí → lepšia 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r>
              <a:rPr lang="sk-SK" dirty="0">
                <a:latin typeface="Segoe UI" panose="020B0502040204020203" pitchFamily="34" charset="0"/>
              </a:rPr>
              <a:t>stabilita tímov a výkon</a:t>
            </a: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br>
              <a:rPr lang="sk-SK" dirty="0">
                <a:latin typeface="Segoe UI" panose="020B0502040204020203" pitchFamily="34" charset="0"/>
              </a:rPr>
            </a:br>
            <a:endParaRPr lang="sk-SK" sz="3300" dirty="0"/>
          </a:p>
        </p:txBody>
      </p:sp>
      <p:pic>
        <p:nvPicPr>
          <p:cNvPr id="25" name="Zástupný objekt pre obrázok 24" descr="Obrázok, na ktorom je ošatenie, ľudská tvár, osoba, vnútri&#10;&#10;Automaticky generovaný popis">
            <a:extLst>
              <a:ext uri="{FF2B5EF4-FFF2-40B4-BE49-F238E27FC236}">
                <a16:creationId xmlns:a16="http://schemas.microsoft.com/office/drawing/2014/main" id="{6FAACA4D-BC4A-50F6-12AD-C0AA46F2C23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1" r="5601"/>
          <a:stretch/>
        </p:blipFill>
        <p:spPr>
          <a:xfrm>
            <a:off x="6879265" y="379"/>
            <a:ext cx="5312734" cy="6857241"/>
          </a:xfrm>
          <a:noFill/>
        </p:spPr>
      </p:pic>
    </p:spTree>
    <p:extLst>
      <p:ext uri="{BB962C8B-B14F-4D97-AF65-F5344CB8AC3E}">
        <p14:creationId xmlns:p14="http://schemas.microsoft.com/office/powerpoint/2010/main" val="55846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345C7F-AB70-3AD7-8BF9-3111145D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" t="10631" r="1" b="23297"/>
          <a:stretch/>
        </p:blipFill>
        <p:spPr>
          <a:xfrm>
            <a:off x="0" y="724505"/>
            <a:ext cx="12225984" cy="540899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54769-08A4-79AA-EA74-CFB1385A6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6906" y="1080741"/>
            <a:ext cx="922655" cy="261330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664EDA5E-ECE9-5913-0817-3C5A4655AC00}"/>
              </a:ext>
            </a:extLst>
          </p:cNvPr>
          <p:cNvSpPr txBox="1"/>
          <p:nvPr/>
        </p:nvSpPr>
        <p:spPr>
          <a:xfrm>
            <a:off x="550334" y="3862973"/>
            <a:ext cx="7753665" cy="952989"/>
          </a:xfrm>
          <a:prstGeom prst="rect">
            <a:avLst/>
          </a:prstGeom>
        </p:spPr>
        <p:txBody>
          <a:bodyPr vert="horz" wrap="square" lIns="0" tIns="14894" rIns="0" bIns="0" rtlCol="0">
            <a:spAutoFit/>
          </a:bodyPr>
          <a:lstStyle/>
          <a:p>
            <a:pPr>
              <a:buSzPts val="1000"/>
              <a:tabLst>
                <a:tab pos="348341" algn="l"/>
              </a:tabLst>
            </a:pPr>
            <a:r>
              <a:rPr lang="en-GB" sz="6095" dirty="0">
                <a:solidFill>
                  <a:srgbClr val="FFFFFF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V </a:t>
            </a:r>
            <a:r>
              <a:rPr lang="en-GB" sz="6095" dirty="0" err="1">
                <a:solidFill>
                  <a:srgbClr val="FFFFFF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Tescu</a:t>
            </a:r>
            <a:r>
              <a:rPr lang="en-GB" sz="6095" dirty="0">
                <a:solidFill>
                  <a:srgbClr val="FFFFFF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 je 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7BAD572E-3B20-C0FE-6998-12820D662724}"/>
              </a:ext>
            </a:extLst>
          </p:cNvPr>
          <p:cNvSpPr txBox="1"/>
          <p:nvPr/>
        </p:nvSpPr>
        <p:spPr>
          <a:xfrm>
            <a:off x="550334" y="4709285"/>
            <a:ext cx="7753665" cy="952989"/>
          </a:xfrm>
          <a:prstGeom prst="rect">
            <a:avLst/>
          </a:prstGeom>
        </p:spPr>
        <p:txBody>
          <a:bodyPr vert="horz" wrap="square" lIns="0" tIns="14894" rIns="0" bIns="0" rtlCol="0">
            <a:spAutoFit/>
          </a:bodyPr>
          <a:lstStyle/>
          <a:p>
            <a:pPr>
              <a:buSzPts val="1000"/>
              <a:tabLst>
                <a:tab pos="348341" algn="l"/>
              </a:tabLst>
            </a:pPr>
            <a:r>
              <a:rPr lang="en-GB" sz="6095" b="1" dirty="0" err="1">
                <a:solidFill>
                  <a:srgbClr val="FFFFFF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každý</a:t>
            </a:r>
            <a:r>
              <a:rPr lang="en-GB" sz="6095" b="1" dirty="0">
                <a:solidFill>
                  <a:srgbClr val="FFFFFF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 </a:t>
            </a:r>
            <a:r>
              <a:rPr lang="en-GB" sz="6095" b="1" dirty="0" err="1">
                <a:solidFill>
                  <a:srgbClr val="FFFFFF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vítaný</a:t>
            </a:r>
            <a:r>
              <a:rPr lang="en-GB" sz="6095" b="1" dirty="0">
                <a:solidFill>
                  <a:srgbClr val="E71B2C"/>
                </a:solidFill>
                <a:effectLst>
                  <a:outerShdw blurRad="196388" dist="84716" dir="1680000" algn="ctr" rotWithShape="0">
                    <a:schemeClr val="tx1">
                      <a:alpha val="36000"/>
                    </a:schemeClr>
                  </a:outerShdw>
                </a:effectLst>
                <a:latin typeface="TESCO Modern" panose="02000506030000020004" pitchFamily="2" charset="77"/>
              </a:rPr>
              <a:t>.</a:t>
            </a:r>
            <a:endParaRPr lang="en-SK" sz="6095" b="1" dirty="0">
              <a:solidFill>
                <a:srgbClr val="E71B2C"/>
              </a:solidFill>
              <a:effectLst>
                <a:outerShdw blurRad="196388" dist="84716" dir="1680000" algn="ctr" rotWithShape="0">
                  <a:schemeClr val="tx1">
                    <a:alpha val="36000"/>
                  </a:schemeClr>
                </a:outerShdw>
              </a:effectLst>
              <a:latin typeface="TESCO Modern" panose="02000506030000020004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0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9">
            <a:extLst>
              <a:ext uri="{FF2B5EF4-FFF2-40B4-BE49-F238E27FC236}">
                <a16:creationId xmlns:a16="http://schemas.microsoft.com/office/drawing/2014/main" id="{C47A711E-A02D-AC59-6023-CE1F8ACB2A9D}"/>
              </a:ext>
            </a:extLst>
          </p:cNvPr>
          <p:cNvSpPr txBox="1">
            <a:spLocks/>
          </p:cNvSpPr>
          <p:nvPr/>
        </p:nvSpPr>
        <p:spPr>
          <a:xfrm>
            <a:off x="774096" y="1217434"/>
            <a:ext cx="8623213" cy="559070"/>
          </a:xfrm>
          <a:prstGeom prst="rect">
            <a:avLst/>
          </a:prstGeom>
        </p:spPr>
        <p:txBody>
          <a:bodyPr/>
          <a:lstStyle>
            <a:lvl1pPr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spc="-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190" dirty="0">
                <a:solidFill>
                  <a:srgbClr val="00539F"/>
                </a:solidFill>
                <a:latin typeface="TESCO Modern" panose="02000506030000020004" pitchFamily="2" charset="77"/>
              </a:rPr>
              <a:t>Naše</a:t>
            </a:r>
            <a:r>
              <a:rPr lang="sk-SK" sz="4190" b="1" dirty="0">
                <a:solidFill>
                  <a:srgbClr val="00539F"/>
                </a:solidFill>
                <a:latin typeface="TESCO Modern" panose="02000506030000020004" pitchFamily="2" charset="77"/>
              </a:rPr>
              <a:t> podnikanie v číslach</a:t>
            </a:r>
            <a:r>
              <a:rPr lang="hu-HU" sz="4190" b="1" dirty="0">
                <a:solidFill>
                  <a:srgbClr val="FF0000"/>
                </a:solidFill>
                <a:latin typeface="TESCO Modern" panose="02000506030000020004" pitchFamily="2" charset="77"/>
              </a:rPr>
              <a:t>.</a:t>
            </a:r>
            <a:endParaRPr lang="hu-HU" sz="4190" b="1" dirty="0">
              <a:latin typeface="TESCO Modern" panose="02000506030000020004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00B7F-F781-8472-ED52-5FBEE69E90D7}"/>
              </a:ext>
            </a:extLst>
          </p:cNvPr>
          <p:cNvSpPr txBox="1"/>
          <p:nvPr/>
        </p:nvSpPr>
        <p:spPr>
          <a:xfrm>
            <a:off x="3773715" y="3290304"/>
            <a:ext cx="4644571" cy="303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37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9DD84-75F2-D3FA-0EDB-EFCFAC38F635}"/>
              </a:ext>
            </a:extLst>
          </p:cNvPr>
          <p:cNvSpPr txBox="1"/>
          <p:nvPr/>
        </p:nvSpPr>
        <p:spPr>
          <a:xfrm>
            <a:off x="3773715" y="3290304"/>
            <a:ext cx="4644571" cy="303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371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88D8A-4864-FC02-545E-8644A9E01C1C}"/>
              </a:ext>
            </a:extLst>
          </p:cNvPr>
          <p:cNvSpPr txBox="1"/>
          <p:nvPr/>
        </p:nvSpPr>
        <p:spPr>
          <a:xfrm>
            <a:off x="3773715" y="3290304"/>
            <a:ext cx="4644571" cy="303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371" dirty="0"/>
              <a:t> </a:t>
            </a:r>
          </a:p>
        </p:txBody>
      </p:sp>
      <p:pic>
        <p:nvPicPr>
          <p:cNvPr id="17" name="Picture 16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F52B1A7E-6525-FB2A-2022-90DF8F410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59" y="2577762"/>
            <a:ext cx="1417683" cy="491166"/>
          </a:xfrm>
          <a:prstGeom prst="rect">
            <a:avLst/>
          </a:prstGeom>
        </p:spPr>
      </p:pic>
      <p:pic>
        <p:nvPicPr>
          <p:cNvPr id="19" name="Picture 18" descr="A screenshot of a phone&#10;&#10;AI-generated content may be incorrect.">
            <a:extLst>
              <a:ext uri="{FF2B5EF4-FFF2-40B4-BE49-F238E27FC236}">
                <a16:creationId xmlns:a16="http://schemas.microsoft.com/office/drawing/2014/main" id="{D5D81908-5EB6-4FBC-AB77-0CA344878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59" y="3838857"/>
            <a:ext cx="1585127" cy="558143"/>
          </a:xfrm>
          <a:prstGeom prst="rect">
            <a:avLst/>
          </a:prstGeom>
        </p:spPr>
      </p:pic>
      <p:pic>
        <p:nvPicPr>
          <p:cNvPr id="21" name="Picture 20" descr="A blue and green circle with a couple of people in it&#10;&#10;AI-generated content may be incorrect.">
            <a:extLst>
              <a:ext uri="{FF2B5EF4-FFF2-40B4-BE49-F238E27FC236}">
                <a16:creationId xmlns:a16="http://schemas.microsoft.com/office/drawing/2014/main" id="{3B041A1E-8E47-5CCF-593D-210926F3C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251" y="2357096"/>
            <a:ext cx="2210246" cy="1328380"/>
          </a:xfrm>
          <a:prstGeom prst="rect">
            <a:avLst/>
          </a:prstGeom>
        </p:spPr>
      </p:pic>
      <p:pic>
        <p:nvPicPr>
          <p:cNvPr id="25" name="Picture 2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0B3700E-1534-C2FA-F72E-A217282F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050" y="4828630"/>
            <a:ext cx="1685592" cy="558143"/>
          </a:xfrm>
          <a:prstGeom prst="rect">
            <a:avLst/>
          </a:prstGeom>
        </p:spPr>
      </p:pic>
      <p:pic>
        <p:nvPicPr>
          <p:cNvPr id="29" name="Picture 28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131821F8-77A0-3EF2-EAC4-07E189970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875" y="3683776"/>
            <a:ext cx="1384195" cy="960006"/>
          </a:xfrm>
          <a:prstGeom prst="rect">
            <a:avLst/>
          </a:prstGeom>
        </p:spPr>
      </p:pic>
      <p:pic>
        <p:nvPicPr>
          <p:cNvPr id="31" name="Picture 30" descr="A black and blue sign with text&#10;&#10;AI-generated content may be incorrect.">
            <a:extLst>
              <a:ext uri="{FF2B5EF4-FFF2-40B4-BE49-F238E27FC236}">
                <a16:creationId xmlns:a16="http://schemas.microsoft.com/office/drawing/2014/main" id="{F24EACA7-D3FB-9325-03C4-9926F313F4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497" y="3888278"/>
            <a:ext cx="1927438" cy="549216"/>
          </a:xfrm>
          <a:prstGeom prst="rect">
            <a:avLst/>
          </a:prstGeom>
        </p:spPr>
      </p:pic>
      <p:pic>
        <p:nvPicPr>
          <p:cNvPr id="33" name="Picture 3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7CA0E602-19F3-F442-D436-05D580B75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9309" y="4856423"/>
            <a:ext cx="3554362" cy="994807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824A45-F4FA-C7FB-2A7B-91520F17DD7C}"/>
              </a:ext>
            </a:extLst>
          </p:cNvPr>
          <p:cNvCxnSpPr>
            <a:cxnSpLocks/>
          </p:cNvCxnSpPr>
          <p:nvPr/>
        </p:nvCxnSpPr>
        <p:spPr>
          <a:xfrm>
            <a:off x="6096000" y="2016277"/>
            <a:ext cx="0" cy="3908129"/>
          </a:xfrm>
          <a:prstGeom prst="line">
            <a:avLst/>
          </a:prstGeom>
          <a:ln>
            <a:solidFill>
              <a:srgbClr val="0053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AFC360C-09EA-1BD6-C43F-ED7F838C679B}"/>
              </a:ext>
            </a:extLst>
          </p:cNvPr>
          <p:cNvSpPr txBox="1"/>
          <p:nvPr/>
        </p:nvSpPr>
        <p:spPr>
          <a:xfrm>
            <a:off x="3773116" y="3290098"/>
            <a:ext cx="4643374" cy="303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37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EDBAF-319A-8666-FBCF-DFE5FD1B95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9918" y="1881038"/>
            <a:ext cx="3193143" cy="1567543"/>
          </a:xfrm>
          <a:prstGeom prst="rect">
            <a:avLst/>
          </a:prstGeom>
        </p:spPr>
      </p:pic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86362C8-BC00-5C71-BF9F-3DD91F5BF2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461" y="4875490"/>
            <a:ext cx="1239078" cy="55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069C2B-D09F-B8CE-99FF-AF8722FF37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05319" y="1089450"/>
            <a:ext cx="922653" cy="2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1D7ADDB-6774-1CB1-782B-C07998C21889}"/>
              </a:ext>
            </a:extLst>
          </p:cNvPr>
          <p:cNvGrpSpPr/>
          <p:nvPr/>
        </p:nvGrpSpPr>
        <p:grpSpPr>
          <a:xfrm>
            <a:off x="774095" y="2836483"/>
            <a:ext cx="1992021" cy="1987099"/>
            <a:chOff x="613341" y="3664127"/>
            <a:chExt cx="2082914" cy="20777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AABD3B-9A03-B417-EBEC-9A3A801E8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341" y="3721192"/>
              <a:ext cx="2020702" cy="2020702"/>
            </a:xfrm>
            <a:prstGeom prst="rect">
              <a:avLst/>
            </a:prstGeom>
          </p:spPr>
        </p:pic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23987E49-D8EA-58A8-1C78-168C21F42534}"/>
                </a:ext>
              </a:extLst>
            </p:cNvPr>
            <p:cNvSpPr txBox="1"/>
            <p:nvPr/>
          </p:nvSpPr>
          <p:spPr>
            <a:xfrm>
              <a:off x="1565009" y="3664127"/>
              <a:ext cx="1131246" cy="555043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Každý</a:t>
              </a:r>
              <a:r>
                <a:rPr lang="en-GB" sz="1676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je</a:t>
              </a:r>
            </a:p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vítaný</a:t>
              </a:r>
              <a:endParaRPr lang="en-SK" sz="1676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A06AC7FB-1E16-EDC7-0680-4967EBF48514}"/>
                </a:ext>
              </a:extLst>
            </p:cNvPr>
            <p:cNvSpPr txBox="1"/>
            <p:nvPr/>
          </p:nvSpPr>
          <p:spPr>
            <a:xfrm>
              <a:off x="808763" y="4938375"/>
              <a:ext cx="1564324" cy="653198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Zapojenie</a:t>
              </a:r>
              <a:endParaRPr lang="en-GB" sz="1981" b="1" dirty="0">
                <a:solidFill>
                  <a:srgbClr val="00539F"/>
                </a:solidFill>
                <a:latin typeface="TESCO Modern" panose="02000506030000020004" pitchFamily="2" charset="77"/>
              </a:endParaRPr>
            </a:p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všetkých</a:t>
              </a:r>
              <a:r>
                <a:rPr lang="en-GB" sz="1981" b="1" dirty="0">
                  <a:solidFill>
                    <a:srgbClr val="E71B2C"/>
                  </a:solidFill>
                  <a:latin typeface="TESCO Modern" panose="02000506030000020004" pitchFamily="2" charset="77"/>
                </a:rPr>
                <a:t>.</a:t>
              </a:r>
              <a:endParaRPr lang="en-SK" sz="1981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C7B5F-960F-F9B6-ACE3-443A246C05D9}"/>
              </a:ext>
            </a:extLst>
          </p:cNvPr>
          <p:cNvGrpSpPr/>
          <p:nvPr/>
        </p:nvGrpSpPr>
        <p:grpSpPr>
          <a:xfrm>
            <a:off x="2877055" y="2836483"/>
            <a:ext cx="1992021" cy="1987099"/>
            <a:chOff x="2812255" y="3664127"/>
            <a:chExt cx="2082914" cy="20777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2D7538-C8E3-2BA9-6819-05BBB282A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2255" y="3721192"/>
              <a:ext cx="2020702" cy="2020702"/>
            </a:xfrm>
            <a:prstGeom prst="rect">
              <a:avLst/>
            </a:prstGeom>
          </p:spPr>
        </p:pic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971256E5-8C59-908B-ECCA-C4744B817D07}"/>
                </a:ext>
              </a:extLst>
            </p:cNvPr>
            <p:cNvSpPr txBox="1"/>
            <p:nvPr/>
          </p:nvSpPr>
          <p:spPr>
            <a:xfrm>
              <a:off x="3763923" y="3664127"/>
              <a:ext cx="1131246" cy="555043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Každý</a:t>
              </a:r>
              <a:r>
                <a:rPr lang="en-GB" sz="1676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je</a:t>
              </a:r>
            </a:p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vítaný</a:t>
              </a:r>
              <a:endParaRPr lang="en-SK" sz="1676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  <p:sp>
          <p:nvSpPr>
            <p:cNvPr id="15" name="object 2">
              <a:extLst>
                <a:ext uri="{FF2B5EF4-FFF2-40B4-BE49-F238E27FC236}">
                  <a16:creationId xmlns:a16="http://schemas.microsoft.com/office/drawing/2014/main" id="{25DB46E6-1883-A5BC-06CB-685F02C19438}"/>
                </a:ext>
              </a:extLst>
            </p:cNvPr>
            <p:cNvSpPr txBox="1"/>
            <p:nvPr/>
          </p:nvSpPr>
          <p:spPr>
            <a:xfrm>
              <a:off x="3007677" y="4938375"/>
              <a:ext cx="1564324" cy="653198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Všetkým</a:t>
              </a:r>
              <a:endParaRPr lang="en-GB" sz="1981" b="1" dirty="0">
                <a:solidFill>
                  <a:srgbClr val="00539F"/>
                </a:solidFill>
                <a:latin typeface="TESCO Modern" panose="02000506030000020004" pitchFamily="2" charset="77"/>
              </a:endParaRPr>
            </a:p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prístupné</a:t>
              </a:r>
              <a:r>
                <a:rPr lang="en-GB" sz="1981" b="1" dirty="0">
                  <a:solidFill>
                    <a:srgbClr val="E71B2C"/>
                  </a:solidFill>
                  <a:latin typeface="TESCO Modern" panose="02000506030000020004" pitchFamily="2" charset="77"/>
                </a:rPr>
                <a:t>.</a:t>
              </a:r>
              <a:endParaRPr lang="en-SK" sz="1981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A066D7-0550-DBA4-EF0D-0B37DA6EEE7C}"/>
              </a:ext>
            </a:extLst>
          </p:cNvPr>
          <p:cNvGrpSpPr/>
          <p:nvPr/>
        </p:nvGrpSpPr>
        <p:grpSpPr>
          <a:xfrm>
            <a:off x="5000836" y="2836483"/>
            <a:ext cx="1992021" cy="1987099"/>
            <a:chOff x="5032941" y="3664127"/>
            <a:chExt cx="2082914" cy="20777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612CB1D-8EC0-18DE-85EB-3BB8FBBB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2941" y="3721192"/>
              <a:ext cx="2020702" cy="2020702"/>
            </a:xfrm>
            <a:prstGeom prst="rect">
              <a:avLst/>
            </a:prstGeom>
          </p:spPr>
        </p:pic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7A325E34-8138-3C96-72DB-CC26C6D2E881}"/>
                </a:ext>
              </a:extLst>
            </p:cNvPr>
            <p:cNvSpPr txBox="1"/>
            <p:nvPr/>
          </p:nvSpPr>
          <p:spPr>
            <a:xfrm>
              <a:off x="5984609" y="3664127"/>
              <a:ext cx="1131246" cy="555043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Každý</a:t>
              </a:r>
              <a:r>
                <a:rPr lang="en-GB" sz="1676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je</a:t>
              </a:r>
            </a:p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vítaný</a:t>
              </a:r>
              <a:endParaRPr lang="en-SK" sz="1676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8A93FED9-963B-E252-2F5B-40064E684425}"/>
                </a:ext>
              </a:extLst>
            </p:cNvPr>
            <p:cNvSpPr txBox="1"/>
            <p:nvPr/>
          </p:nvSpPr>
          <p:spPr>
            <a:xfrm>
              <a:off x="5228363" y="4938375"/>
              <a:ext cx="1825279" cy="653198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Flexibilita</a:t>
              </a:r>
              <a:r>
                <a:rPr lang="en-GB" sz="1981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pre </a:t>
              </a: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všetkých</a:t>
              </a:r>
              <a:r>
                <a:rPr lang="en-GB" sz="1981" b="1" dirty="0">
                  <a:solidFill>
                    <a:srgbClr val="E71B2C"/>
                  </a:solidFill>
                  <a:latin typeface="TESCO Modern" panose="02000506030000020004" pitchFamily="2" charset="77"/>
                </a:rPr>
                <a:t>.</a:t>
              </a:r>
              <a:endParaRPr lang="en-SK" sz="1981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09CC70-8A41-3618-E95D-106B60EB4CB9}"/>
              </a:ext>
            </a:extLst>
          </p:cNvPr>
          <p:cNvGrpSpPr/>
          <p:nvPr/>
        </p:nvGrpSpPr>
        <p:grpSpPr>
          <a:xfrm>
            <a:off x="7103794" y="2836483"/>
            <a:ext cx="1992021" cy="1987099"/>
            <a:chOff x="7231855" y="3664127"/>
            <a:chExt cx="2082914" cy="20777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FC36F61-838F-F1CE-91DA-08A443EFB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1855" y="3721192"/>
              <a:ext cx="2020702" cy="2020702"/>
            </a:xfrm>
            <a:prstGeom prst="rect">
              <a:avLst/>
            </a:prstGeom>
          </p:spPr>
        </p:pic>
        <p:sp>
          <p:nvSpPr>
            <p:cNvPr id="20" name="object 2">
              <a:extLst>
                <a:ext uri="{FF2B5EF4-FFF2-40B4-BE49-F238E27FC236}">
                  <a16:creationId xmlns:a16="http://schemas.microsoft.com/office/drawing/2014/main" id="{D2830A13-8555-5D97-DB89-E9754E1048F9}"/>
                </a:ext>
              </a:extLst>
            </p:cNvPr>
            <p:cNvSpPr txBox="1"/>
            <p:nvPr/>
          </p:nvSpPr>
          <p:spPr>
            <a:xfrm>
              <a:off x="8183523" y="3664127"/>
              <a:ext cx="1131246" cy="555043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Každý</a:t>
              </a:r>
              <a:r>
                <a:rPr lang="en-GB" sz="1676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je</a:t>
              </a:r>
            </a:p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vítaný</a:t>
              </a:r>
              <a:endParaRPr lang="en-SK" sz="1676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  <p:sp>
          <p:nvSpPr>
            <p:cNvPr id="21" name="object 2">
              <a:extLst>
                <a:ext uri="{FF2B5EF4-FFF2-40B4-BE49-F238E27FC236}">
                  <a16:creationId xmlns:a16="http://schemas.microsoft.com/office/drawing/2014/main" id="{26C44D8F-F8EA-10A4-A2FA-EA46DA94014A}"/>
                </a:ext>
              </a:extLst>
            </p:cNvPr>
            <p:cNvSpPr txBox="1"/>
            <p:nvPr/>
          </p:nvSpPr>
          <p:spPr>
            <a:xfrm>
              <a:off x="7427277" y="4938375"/>
              <a:ext cx="1825279" cy="653198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Inkluzívny</a:t>
              </a:r>
              <a:endParaRPr lang="en-GB" sz="1981" b="1" dirty="0">
                <a:solidFill>
                  <a:srgbClr val="00539F"/>
                </a:solidFill>
                <a:latin typeface="TESCO Modern" panose="02000506030000020004" pitchFamily="2" charset="77"/>
              </a:endParaRPr>
            </a:p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nábor</a:t>
              </a:r>
              <a:r>
                <a:rPr lang="en-GB" sz="1981" b="1" dirty="0">
                  <a:solidFill>
                    <a:srgbClr val="E71B2C"/>
                  </a:solidFill>
                  <a:latin typeface="TESCO Modern" panose="02000506030000020004" pitchFamily="2" charset="77"/>
                </a:rPr>
                <a:t>.</a:t>
              </a:r>
              <a:endParaRPr lang="en-SK" sz="1981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FD9671-8D94-7A3A-0B65-11EBA0FA3E02}"/>
              </a:ext>
            </a:extLst>
          </p:cNvPr>
          <p:cNvGrpSpPr/>
          <p:nvPr/>
        </p:nvGrpSpPr>
        <p:grpSpPr>
          <a:xfrm>
            <a:off x="9206754" y="2836483"/>
            <a:ext cx="1992021" cy="1987099"/>
            <a:chOff x="9430769" y="3664127"/>
            <a:chExt cx="2082914" cy="20777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B5C3709-AEE4-1DAE-46DC-8B4EC5C2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0769" y="3721192"/>
              <a:ext cx="2020702" cy="2020702"/>
            </a:xfrm>
            <a:prstGeom prst="rect">
              <a:avLst/>
            </a:prstGeom>
          </p:spPr>
        </p:pic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6FD7E492-95EF-F10B-8B47-9D1AE80F8D2B}"/>
                </a:ext>
              </a:extLst>
            </p:cNvPr>
            <p:cNvSpPr txBox="1"/>
            <p:nvPr/>
          </p:nvSpPr>
          <p:spPr>
            <a:xfrm>
              <a:off x="10382437" y="3664127"/>
              <a:ext cx="1131246" cy="555043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Každý</a:t>
              </a:r>
              <a:r>
                <a:rPr lang="en-GB" sz="1676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je</a:t>
              </a:r>
            </a:p>
            <a:p>
              <a:pPr algn="ctr">
                <a:buSzPts val="1000"/>
                <a:tabLst>
                  <a:tab pos="348341" algn="l"/>
                </a:tabLst>
              </a:pPr>
              <a:r>
                <a:rPr lang="en-GB" sz="1676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vítaný</a:t>
              </a:r>
              <a:endParaRPr lang="en-SK" sz="1676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3C7FD111-381B-89D5-C482-5A8764D50E26}"/>
                </a:ext>
              </a:extLst>
            </p:cNvPr>
            <p:cNvSpPr txBox="1"/>
            <p:nvPr/>
          </p:nvSpPr>
          <p:spPr>
            <a:xfrm>
              <a:off x="9626191" y="4626859"/>
              <a:ext cx="1825279" cy="971933"/>
            </a:xfrm>
            <a:prstGeom prst="rect">
              <a:avLst/>
            </a:prstGeom>
          </p:spPr>
          <p:txBody>
            <a:bodyPr vert="horz" wrap="square" lIns="0" tIns="14894" rIns="0" bIns="0" rtlCol="0">
              <a:spAutoFit/>
            </a:bodyPr>
            <a:lstStyle/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Správne </a:t>
              </a:r>
              <a:r>
                <a:rPr lang="en-GB" sz="1981" b="1" dirty="0" err="1">
                  <a:solidFill>
                    <a:srgbClr val="00539F"/>
                  </a:solidFill>
                  <a:latin typeface="TESCO Modern" panose="02000506030000020004" pitchFamily="2" charset="77"/>
                </a:rPr>
                <a:t>začiatky</a:t>
              </a:r>
              <a:r>
                <a:rPr lang="en-GB" sz="1981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 </a:t>
              </a:r>
            </a:p>
            <a:p>
              <a:pPr>
                <a:buSzPts val="1000"/>
                <a:tabLst>
                  <a:tab pos="348341" algn="l"/>
                </a:tabLst>
              </a:pPr>
              <a:r>
                <a:rPr lang="en-GB" sz="1981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pre </a:t>
              </a:r>
              <a:r>
                <a:rPr lang="sk-SK" sz="1981" b="1" dirty="0">
                  <a:solidFill>
                    <a:srgbClr val="00539F"/>
                  </a:solidFill>
                  <a:latin typeface="TESCO Modern" panose="02000506030000020004" pitchFamily="2" charset="77"/>
                </a:rPr>
                <a:t>všetkých</a:t>
              </a:r>
              <a:r>
                <a:rPr lang="en-GB" sz="1981" b="1" dirty="0">
                  <a:solidFill>
                    <a:srgbClr val="E71B2C"/>
                  </a:solidFill>
                  <a:latin typeface="TESCO Modern" panose="02000506030000020004" pitchFamily="2" charset="77"/>
                </a:rPr>
                <a:t>.</a:t>
              </a:r>
              <a:endParaRPr lang="en-SK" sz="1981" b="1" dirty="0">
                <a:solidFill>
                  <a:srgbClr val="E71B2C"/>
                </a:solidFill>
                <a:latin typeface="TESCO Modern" panose="02000506030000020004" pitchFamily="2" charset="77"/>
                <a:ea typeface="Times New Roman" panose="02020603050405020304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7DB973C-58CA-4C8B-7284-4D981143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319" y="1089450"/>
            <a:ext cx="922653" cy="261330"/>
          </a:xfrm>
          <a:prstGeom prst="rect">
            <a:avLst/>
          </a:prstGeom>
        </p:spPr>
      </p:pic>
      <p:sp>
        <p:nvSpPr>
          <p:cNvPr id="36" name="Title 19">
            <a:extLst>
              <a:ext uri="{FF2B5EF4-FFF2-40B4-BE49-F238E27FC236}">
                <a16:creationId xmlns:a16="http://schemas.microsoft.com/office/drawing/2014/main" id="{8D004C05-2D59-3EA7-B9F5-33203DA08A1A}"/>
              </a:ext>
            </a:extLst>
          </p:cNvPr>
          <p:cNvSpPr txBox="1">
            <a:spLocks/>
          </p:cNvSpPr>
          <p:nvPr/>
        </p:nvSpPr>
        <p:spPr>
          <a:xfrm>
            <a:off x="774096" y="1220115"/>
            <a:ext cx="8623213" cy="559070"/>
          </a:xfrm>
          <a:prstGeom prst="rect">
            <a:avLst/>
          </a:prstGeom>
        </p:spPr>
        <p:txBody>
          <a:bodyPr/>
          <a:lstStyle>
            <a:lvl1pPr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spc="-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190" dirty="0">
                <a:solidFill>
                  <a:srgbClr val="00539F"/>
                </a:solidFill>
                <a:latin typeface="TESCO Modern" panose="02000506030000020004" pitchFamily="2" charset="77"/>
              </a:rPr>
              <a:t>Našich</a:t>
            </a:r>
            <a:r>
              <a:rPr lang="sk-SK" sz="4190" b="1" dirty="0">
                <a:solidFill>
                  <a:srgbClr val="00539F"/>
                </a:solidFill>
                <a:latin typeface="TESCO Modern" panose="02000506030000020004" pitchFamily="2" charset="77"/>
              </a:rPr>
              <a:t> päť záväzkov</a:t>
            </a:r>
            <a:r>
              <a:rPr lang="hu-HU" sz="4190" b="1" dirty="0">
                <a:solidFill>
                  <a:srgbClr val="FF0000"/>
                </a:solidFill>
                <a:latin typeface="TESCO Modern" panose="02000506030000020004" pitchFamily="2" charset="77"/>
              </a:rPr>
              <a:t>.</a:t>
            </a:r>
            <a:endParaRPr lang="hu-HU" sz="4190" b="1" dirty="0">
              <a:latin typeface="TESCO Modern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676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TESCO OFICIAL palette">
      <a:dk1>
        <a:srgbClr val="00539F"/>
      </a:dk1>
      <a:lt1>
        <a:srgbClr val="FFFFFF"/>
      </a:lt1>
      <a:dk2>
        <a:srgbClr val="6E6767"/>
      </a:dk2>
      <a:lt2>
        <a:srgbClr val="E81C2D"/>
      </a:lt2>
      <a:accent1>
        <a:srgbClr val="00539F"/>
      </a:accent1>
      <a:accent2>
        <a:srgbClr val="AE905F"/>
      </a:accent2>
      <a:accent3>
        <a:srgbClr val="BB38DE"/>
      </a:accent3>
      <a:accent4>
        <a:srgbClr val="00A88E"/>
      </a:accent4>
      <a:accent5>
        <a:srgbClr val="EF6900"/>
      </a:accent5>
      <a:accent6>
        <a:srgbClr val="0A9DE3"/>
      </a:accent6>
      <a:hlink>
        <a:srgbClr val="6E6767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TESCO OFICIAL palette">
      <a:dk1>
        <a:srgbClr val="00539F"/>
      </a:dk1>
      <a:lt1>
        <a:srgbClr val="FFFFFF"/>
      </a:lt1>
      <a:dk2>
        <a:srgbClr val="6E6767"/>
      </a:dk2>
      <a:lt2>
        <a:srgbClr val="E81C2D"/>
      </a:lt2>
      <a:accent1>
        <a:srgbClr val="00539F"/>
      </a:accent1>
      <a:accent2>
        <a:srgbClr val="AE905F"/>
      </a:accent2>
      <a:accent3>
        <a:srgbClr val="BB38DE"/>
      </a:accent3>
      <a:accent4>
        <a:srgbClr val="00A88E"/>
      </a:accent4>
      <a:accent5>
        <a:srgbClr val="EF6900"/>
      </a:accent5>
      <a:accent6>
        <a:srgbClr val="0A9DE3"/>
      </a:accent6>
      <a:hlink>
        <a:srgbClr val="6E6767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690</Words>
  <Application>Microsoft Office PowerPoint</Application>
  <PresentationFormat>Širokouhlá</PresentationFormat>
  <Paragraphs>158</Paragraphs>
  <Slides>19</Slides>
  <Notes>13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Segoe UI</vt:lpstr>
      <vt:lpstr>TESCO Modern</vt:lpstr>
      <vt:lpstr>Motív Office</vt:lpstr>
      <vt:lpstr>Prezentácia programu PowerPoint</vt:lpstr>
      <vt:lpstr>Agenda.</vt:lpstr>
      <vt:lpstr>Fakty.</vt:lpstr>
      <vt:lpstr>Čo prináša medzigeneračná spolupráca ?</vt:lpstr>
      <vt:lpstr>Prezentácia programu PowerPoint</vt:lpstr>
      <vt:lpstr> Zodpovednosť firmy:   zamestnávateľ pre každú   fázu života       V Tesco ju chápeme ako:    férové podmienky  dlhodobú zamestnateľnosť  priestor rásť v rôznych   životných etapách   Prepájanie ľudí → lepšia   stabilita tímov a výkon   </vt:lpstr>
      <vt:lpstr>Prezentácia programu PowerPoint</vt:lpstr>
      <vt:lpstr>Prezentácia programu PowerPoint</vt:lpstr>
      <vt:lpstr>Prezentácia programu PowerPoint</vt:lpstr>
      <vt:lpstr>Vekové rozloženie v Tescu.</vt:lpstr>
      <vt:lpstr>Benefity pre všetkých so zameraním na populáciu 50 plus.</vt:lpstr>
      <vt:lpstr>Benefity pre všetkých so zameraním na mladú generáciu.</vt:lpstr>
      <vt:lpstr>Prečo Tesco investujeme do podpory  diverzity a inklúzie?</vt:lpstr>
      <vt:lpstr>Prezentácia programu PowerPoint</vt:lpstr>
      <vt:lpstr>Úloha líniových manažérov.</vt:lpstr>
      <vt:lpstr>Prezentácia programu PowerPoint</vt:lpstr>
      <vt:lpstr>Naša podpora líniovým manažérom.</vt:lpstr>
      <vt:lpstr>3 myšlienky ktoré si môžete odniesť.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Schwardyova, Ivica</dc:creator>
  <cp:lastModifiedBy>Rychtarechova, Miroslava</cp:lastModifiedBy>
  <cp:revision>3</cp:revision>
  <dcterms:created xsi:type="dcterms:W3CDTF">2026-03-20T13:04:05Z</dcterms:created>
  <dcterms:modified xsi:type="dcterms:W3CDTF">2026-05-04T07:42:56Z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fa3bcc5-af7f-4e3c-8d4c-726a9a6f8de8_Enabled">
    <vt:lpwstr>true</vt:lpwstr>
  </property>
  <property fmtid="{D5CDD505-2E9C-101B-9397-08002B2CF9AE}" pid="3" name="MSIP_Label_bfa3bcc5-af7f-4e3c-8d4c-726a9a6f8de8_SetDate">
    <vt:lpwstr>2026-03-20T13:04:13Z</vt:lpwstr>
  </property>
  <property fmtid="{D5CDD505-2E9C-101B-9397-08002B2CF9AE}" pid="4" name="MSIP_Label_bfa3bcc5-af7f-4e3c-8d4c-726a9a6f8de8_Method">
    <vt:lpwstr>Standard</vt:lpwstr>
  </property>
  <property fmtid="{D5CDD505-2E9C-101B-9397-08002B2CF9AE}" pid="5" name="MSIP_Label_bfa3bcc5-af7f-4e3c-8d4c-726a9a6f8de8_Name">
    <vt:lpwstr>bfa3bcc5-af7f-4e3c-8d4c-726a9a6f8de8</vt:lpwstr>
  </property>
  <property fmtid="{D5CDD505-2E9C-101B-9397-08002B2CF9AE}" pid="6" name="MSIP_Label_bfa3bcc5-af7f-4e3c-8d4c-726a9a6f8de8_SiteId">
    <vt:lpwstr>3928808b-8a46-426b-8f87-051a36bb2f91</vt:lpwstr>
  </property>
  <property fmtid="{D5CDD505-2E9C-101B-9397-08002B2CF9AE}" pid="7" name="MSIP_Label_bfa3bcc5-af7f-4e3c-8d4c-726a9a6f8de8_ActionId">
    <vt:lpwstr>37cc61ef-b21e-4386-a2ef-2637604a31f5</vt:lpwstr>
  </property>
  <property fmtid="{D5CDD505-2E9C-101B-9397-08002B2CF9AE}" pid="8" name="MSIP_Label_bfa3bcc5-af7f-4e3c-8d4c-726a9a6f8de8_ContentBits">
    <vt:lpwstr>0</vt:lpwstr>
  </property>
  <property fmtid="{D5CDD505-2E9C-101B-9397-08002B2CF9AE}" pid="9" name="MSIP_Label_bfa3bcc5-af7f-4e3c-8d4c-726a9a6f8de8_Tag">
    <vt:lpwstr>10, 3, 0, 1</vt:lpwstr>
  </property>
</Properties>
</file>