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4"/>
  </p:sldMasterIdLst>
  <p:notesMasterIdLst>
    <p:notesMasterId r:id="rId60"/>
  </p:notesMasterIdLst>
  <p:sldIdLst>
    <p:sldId id="256" r:id="rId5"/>
    <p:sldId id="257" r:id="rId6"/>
    <p:sldId id="259" r:id="rId7"/>
    <p:sldId id="311" r:id="rId8"/>
    <p:sldId id="284" r:id="rId9"/>
    <p:sldId id="261" r:id="rId10"/>
    <p:sldId id="341" r:id="rId11"/>
    <p:sldId id="273" r:id="rId12"/>
    <p:sldId id="313" r:id="rId13"/>
    <p:sldId id="342" r:id="rId14"/>
    <p:sldId id="262" r:id="rId15"/>
    <p:sldId id="314" r:id="rId16"/>
    <p:sldId id="315" r:id="rId17"/>
    <p:sldId id="316" r:id="rId18"/>
    <p:sldId id="264" r:id="rId19"/>
    <p:sldId id="317" r:id="rId20"/>
    <p:sldId id="343" r:id="rId21"/>
    <p:sldId id="344" r:id="rId22"/>
    <p:sldId id="345" r:id="rId23"/>
    <p:sldId id="346" r:id="rId24"/>
    <p:sldId id="347" r:id="rId25"/>
    <p:sldId id="318" r:id="rId26"/>
    <p:sldId id="319" r:id="rId27"/>
    <p:sldId id="269" r:id="rId28"/>
    <p:sldId id="348" r:id="rId29"/>
    <p:sldId id="320" r:id="rId30"/>
    <p:sldId id="266" r:id="rId31"/>
    <p:sldId id="321" r:id="rId32"/>
    <p:sldId id="322" r:id="rId33"/>
    <p:sldId id="323" r:id="rId34"/>
    <p:sldId id="324" r:id="rId35"/>
    <p:sldId id="325" r:id="rId36"/>
    <p:sldId id="268" r:id="rId37"/>
    <p:sldId id="326" r:id="rId38"/>
    <p:sldId id="327" r:id="rId39"/>
    <p:sldId id="328" r:id="rId40"/>
    <p:sldId id="329" r:id="rId41"/>
    <p:sldId id="291" r:id="rId42"/>
    <p:sldId id="272" r:id="rId43"/>
    <p:sldId id="330" r:id="rId44"/>
    <p:sldId id="331" r:id="rId45"/>
    <p:sldId id="332" r:id="rId46"/>
    <p:sldId id="333" r:id="rId47"/>
    <p:sldId id="334" r:id="rId48"/>
    <p:sldId id="335" r:id="rId49"/>
    <p:sldId id="289" r:id="rId50"/>
    <p:sldId id="350" r:id="rId51"/>
    <p:sldId id="351" r:id="rId52"/>
    <p:sldId id="352" r:id="rId53"/>
    <p:sldId id="353" r:id="rId54"/>
    <p:sldId id="354" r:id="rId55"/>
    <p:sldId id="263" r:id="rId56"/>
    <p:sldId id="336" r:id="rId57"/>
    <p:sldId id="337" r:id="rId58"/>
    <p:sldId id="339" r:id="rId59"/>
  </p:sldIdLst>
  <p:sldSz cx="9144000" cy="5143500" type="screen16x9"/>
  <p:notesSz cx="6858000" cy="9144000"/>
  <p:embeddedFontLst>
    <p:embeddedFont>
      <p:font typeface="Bebas Neue" panose="020B0606020202050201" pitchFamily="34" charset="-18"/>
      <p:regular r:id="rId61"/>
    </p:embeddedFont>
    <p:embeddedFont>
      <p:font typeface="Nunito Light" pitchFamily="2" charset="-18"/>
      <p:regular r:id="rId62"/>
      <p:italic r:id="rId63"/>
    </p:embeddedFont>
    <p:embeddedFont>
      <p:font typeface="PT Sans" panose="020B0503020203020204" pitchFamily="34" charset="-18"/>
      <p:regular r:id="rId64"/>
      <p:bold r:id="rId65"/>
      <p:italic r:id="rId66"/>
      <p:boldItalic r:id="rId67"/>
    </p:embeddedFont>
    <p:embeddedFont>
      <p:font typeface="Rubik" panose="020B0604020202020204" charset="-79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27A073-7062-4004-93D6-76DEB2AA87B1}">
  <a:tblStyle styleId="{3327A073-7062-4004-93D6-76DEB2AA87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3D9F9D-5180-4833-B3C7-D3BC6B8A07B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104" autoAdjust="0"/>
  </p:normalViewPr>
  <p:slideViewPr>
    <p:cSldViewPr snapToGrid="0">
      <p:cViewPr varScale="1">
        <p:scale>
          <a:sx n="102" d="100"/>
          <a:sy n="102" d="100"/>
        </p:scale>
        <p:origin x="1212" y="-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font" Target="fonts/font6.fntdata"/><Relationship Id="rId74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openxmlformats.org/officeDocument/2006/relationships/font" Target="fonts/font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e3f50dd7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e3f50dd7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k-SK" dirty="0"/>
              <a:t>„Toto je presne moment, kde robíme chybu.</a:t>
            </a:r>
          </a:p>
          <a:p>
            <a:r>
              <a:rPr lang="sk-SK" dirty="0"/>
              <a:t>Človek príde s problémom…</a:t>
            </a:r>
            <a:br>
              <a:rPr lang="sk-SK" dirty="0"/>
            </a:br>
            <a:r>
              <a:rPr lang="sk-SK" dirty="0"/>
              <a:t>a my ho začneme riešiť za neho.“</a:t>
            </a:r>
          </a:p>
          <a:p>
            <a:r>
              <a:rPr lang="sk-SK" dirty="0"/>
              <a:t>(pauza)</a:t>
            </a:r>
          </a:p>
          <a:p>
            <a:r>
              <a:rPr lang="sk-SK" dirty="0"/>
              <a:t>„Ale on často nechce riešenie.</a:t>
            </a:r>
            <a:br>
              <a:rPr lang="sk-SK" dirty="0"/>
            </a:br>
            <a:r>
              <a:rPr lang="sk-SK" dirty="0"/>
              <a:t>On chce, aby sme ho pochopili.“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>
          <a:extLst>
            <a:ext uri="{FF2B5EF4-FFF2-40B4-BE49-F238E27FC236}">
              <a16:creationId xmlns:a16="http://schemas.microsoft.com/office/drawing/2014/main" id="{CC4A2ABD-B46D-F489-B730-A5963017A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54dda1946d_4_2679:notes">
            <a:extLst>
              <a:ext uri="{FF2B5EF4-FFF2-40B4-BE49-F238E27FC236}">
                <a16:creationId xmlns:a16="http://schemas.microsoft.com/office/drawing/2014/main" id="{DC97C2CF-F278-0EF0-D8BD-DCD460104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54dda1946d_4_2679:notes">
            <a:extLst>
              <a:ext uri="{FF2B5EF4-FFF2-40B4-BE49-F238E27FC236}">
                <a16:creationId xmlns:a16="http://schemas.microsoft.com/office/drawing/2014/main" id="{57964081-BD68-F86D-BA80-DB13FBEC26B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379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>
          <a:extLst>
            <a:ext uri="{FF2B5EF4-FFF2-40B4-BE49-F238E27FC236}">
              <a16:creationId xmlns:a16="http://schemas.microsoft.com/office/drawing/2014/main" id="{CB18D2F9-77E2-2D33-56AA-D147CAC81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54dda1946d_4_2679:notes">
            <a:extLst>
              <a:ext uri="{FF2B5EF4-FFF2-40B4-BE49-F238E27FC236}">
                <a16:creationId xmlns:a16="http://schemas.microsoft.com/office/drawing/2014/main" id="{27A4770D-D02A-3D63-5E18-94ECEC151E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54dda1946d_4_2679:notes">
            <a:extLst>
              <a:ext uri="{FF2B5EF4-FFF2-40B4-BE49-F238E27FC236}">
                <a16:creationId xmlns:a16="http://schemas.microsoft.com/office/drawing/2014/main" id="{BD2B57AF-916B-292A-284A-865169CCCD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505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>
          <a:extLst>
            <a:ext uri="{FF2B5EF4-FFF2-40B4-BE49-F238E27FC236}">
              <a16:creationId xmlns:a16="http://schemas.microsoft.com/office/drawing/2014/main" id="{2D5D5518-2426-D21F-4F78-EF4CC08CD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54dda1946d_4_2679:notes">
            <a:extLst>
              <a:ext uri="{FF2B5EF4-FFF2-40B4-BE49-F238E27FC236}">
                <a16:creationId xmlns:a16="http://schemas.microsoft.com/office/drawing/2014/main" id="{F38A6592-83C1-ACE3-4B47-A50A5E9F58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54dda1946d_4_2679:notes">
            <a:extLst>
              <a:ext uri="{FF2B5EF4-FFF2-40B4-BE49-F238E27FC236}">
                <a16:creationId xmlns:a16="http://schemas.microsoft.com/office/drawing/2014/main" id="{AF9E1ADD-9D58-7A95-7929-99D39D18E6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5947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>
          <a:extLst>
            <a:ext uri="{FF2B5EF4-FFF2-40B4-BE49-F238E27FC236}">
              <a16:creationId xmlns:a16="http://schemas.microsoft.com/office/drawing/2014/main" id="{DD595BE7-D309-3F4A-6281-D7543CD07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4dda1946d_6_332:notes">
            <a:extLst>
              <a:ext uri="{FF2B5EF4-FFF2-40B4-BE49-F238E27FC236}">
                <a16:creationId xmlns:a16="http://schemas.microsoft.com/office/drawing/2014/main" id="{11360FF9-3A82-D788-966D-F5C6C6646F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4dda1946d_6_332:notes">
            <a:extLst>
              <a:ext uri="{FF2B5EF4-FFF2-40B4-BE49-F238E27FC236}">
                <a16:creationId xmlns:a16="http://schemas.microsoft.com/office/drawing/2014/main" id="{AA0F2ED7-8DB5-63F6-5F90-EDDF804A91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014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>
          <a:extLst>
            <a:ext uri="{FF2B5EF4-FFF2-40B4-BE49-F238E27FC236}">
              <a16:creationId xmlns:a16="http://schemas.microsoft.com/office/drawing/2014/main" id="{B445BFF2-A839-AD88-ECE9-738C7A550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4dda1946d_6_332:notes">
            <a:extLst>
              <a:ext uri="{FF2B5EF4-FFF2-40B4-BE49-F238E27FC236}">
                <a16:creationId xmlns:a16="http://schemas.microsoft.com/office/drawing/2014/main" id="{5B40C1A2-5816-1A3D-3A04-10EC0DD32F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4dda1946d_6_332:notes">
            <a:extLst>
              <a:ext uri="{FF2B5EF4-FFF2-40B4-BE49-F238E27FC236}">
                <a16:creationId xmlns:a16="http://schemas.microsoft.com/office/drawing/2014/main" id="{672191DC-D599-1F43-2F5D-A6571479E68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sk-SK" dirty="0"/>
              <a:t>„Toto je možno najväčší posun v komunikácii.“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4208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>
          <a:extLst>
            <a:ext uri="{FF2B5EF4-FFF2-40B4-BE49-F238E27FC236}">
              <a16:creationId xmlns:a16="http://schemas.microsoft.com/office/drawing/2014/main" id="{FA9FED4D-EE53-7D5F-BE00-F5A323E08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4dda1946d_6_332:notes">
            <a:extLst>
              <a:ext uri="{FF2B5EF4-FFF2-40B4-BE49-F238E27FC236}">
                <a16:creationId xmlns:a16="http://schemas.microsoft.com/office/drawing/2014/main" id="{0F1A88EB-D58D-F049-7989-422E236EBB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4dda1946d_6_332:notes">
            <a:extLst>
              <a:ext uri="{FF2B5EF4-FFF2-40B4-BE49-F238E27FC236}">
                <a16:creationId xmlns:a16="http://schemas.microsoft.com/office/drawing/2014/main" id="{6A5F3643-9F04-E967-61D3-C4F1D82604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k-SK" dirty="0"/>
              <a:t>„Väčšina z nás má potrebu ľudí opravovať.“</a:t>
            </a:r>
          </a:p>
          <a:p>
            <a:r>
              <a:rPr lang="sk-SK" dirty="0"/>
              <a:t>radiť </a:t>
            </a:r>
          </a:p>
          <a:p>
            <a:r>
              <a:rPr lang="sk-SK" dirty="0"/>
              <a:t>vysvetľovať </a:t>
            </a:r>
          </a:p>
          <a:p>
            <a:r>
              <a:rPr lang="sk-SK" dirty="0"/>
              <a:t>ukazovať, ako to má byť správne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0989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>
          <a:extLst>
            <a:ext uri="{FF2B5EF4-FFF2-40B4-BE49-F238E27FC236}">
              <a16:creationId xmlns:a16="http://schemas.microsoft.com/office/drawing/2014/main" id="{78195D1D-233F-9FC0-2041-656AFB42F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4dda1946d_6_332:notes">
            <a:extLst>
              <a:ext uri="{FF2B5EF4-FFF2-40B4-BE49-F238E27FC236}">
                <a16:creationId xmlns:a16="http://schemas.microsoft.com/office/drawing/2014/main" id="{7E69BEEC-36CB-B7BA-20E0-5B67A200E1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4dda1946d_6_332:notes">
            <a:extLst>
              <a:ext uri="{FF2B5EF4-FFF2-40B4-BE49-F238E27FC236}">
                <a16:creationId xmlns:a16="http://schemas.microsoft.com/office/drawing/2014/main" id="{AFCFA55A-4933-196E-F6E6-5F75054A62A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k-SK" dirty="0"/>
              <a:t>„Väčšina z nás má potrebu ľudí opravovať.“</a:t>
            </a:r>
          </a:p>
          <a:p>
            <a:r>
              <a:rPr lang="sk-SK" dirty="0"/>
              <a:t>radiť </a:t>
            </a:r>
          </a:p>
          <a:p>
            <a:r>
              <a:rPr lang="sk-SK" dirty="0"/>
              <a:t>vysvetľovať </a:t>
            </a:r>
          </a:p>
          <a:p>
            <a:r>
              <a:rPr lang="sk-SK" dirty="0"/>
              <a:t>ukazovať, ako to má byť správne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439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>
          <a:extLst>
            <a:ext uri="{FF2B5EF4-FFF2-40B4-BE49-F238E27FC236}">
              <a16:creationId xmlns:a16="http://schemas.microsoft.com/office/drawing/2014/main" id="{2EC20E71-D400-C052-7C05-63BD67D7F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4dda1946d_6_332:notes">
            <a:extLst>
              <a:ext uri="{FF2B5EF4-FFF2-40B4-BE49-F238E27FC236}">
                <a16:creationId xmlns:a16="http://schemas.microsoft.com/office/drawing/2014/main" id="{EFFEFCCC-D638-B774-8658-0BDA56035B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4dda1946d_6_332:notes">
            <a:extLst>
              <a:ext uri="{FF2B5EF4-FFF2-40B4-BE49-F238E27FC236}">
                <a16:creationId xmlns:a16="http://schemas.microsoft.com/office/drawing/2014/main" id="{DD225985-944B-6FD3-CF8A-461A67EBC9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k-SK" dirty="0"/>
              <a:t>„Väčšina z nás má potrebu ľudí opravovať.“</a:t>
            </a:r>
          </a:p>
          <a:p>
            <a:r>
              <a:rPr lang="sk-SK" dirty="0"/>
              <a:t>radiť </a:t>
            </a:r>
          </a:p>
          <a:p>
            <a:r>
              <a:rPr lang="sk-SK" dirty="0"/>
              <a:t>vysvetľovať </a:t>
            </a:r>
          </a:p>
          <a:p>
            <a:r>
              <a:rPr lang="sk-SK" dirty="0"/>
              <a:t>ukazovať, ako to má byť správne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8952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519732002d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519732002d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>
          <a:extLst>
            <a:ext uri="{FF2B5EF4-FFF2-40B4-BE49-F238E27FC236}">
              <a16:creationId xmlns:a16="http://schemas.microsoft.com/office/drawing/2014/main" id="{31DE86AF-1A9E-EBE2-7DD0-801BDDE85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4dda1946d_6_332:notes">
            <a:extLst>
              <a:ext uri="{FF2B5EF4-FFF2-40B4-BE49-F238E27FC236}">
                <a16:creationId xmlns:a16="http://schemas.microsoft.com/office/drawing/2014/main" id="{402E9414-68DC-734B-84FD-039CDCA841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4dda1946d_6_332:notes">
            <a:extLst>
              <a:ext uri="{FF2B5EF4-FFF2-40B4-BE49-F238E27FC236}">
                <a16:creationId xmlns:a16="http://schemas.microsoft.com/office/drawing/2014/main" id="{06118BBC-67BD-0160-007E-770E55022F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k-SK" dirty="0"/>
              <a:t>„Väčšina z nás má potrebu ľudí opravovať.“</a:t>
            </a:r>
          </a:p>
          <a:p>
            <a:r>
              <a:rPr lang="sk-SK" dirty="0"/>
              <a:t>radiť </a:t>
            </a:r>
          </a:p>
          <a:p>
            <a:r>
              <a:rPr lang="sk-SK" dirty="0"/>
              <a:t>vysvetľovať </a:t>
            </a:r>
          </a:p>
          <a:p>
            <a:r>
              <a:rPr lang="sk-SK" dirty="0"/>
              <a:t>ukazovať, ako to má byť správne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2691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>
          <a:extLst>
            <a:ext uri="{FF2B5EF4-FFF2-40B4-BE49-F238E27FC236}">
              <a16:creationId xmlns:a16="http://schemas.microsoft.com/office/drawing/2014/main" id="{8A72C8C4-1972-2C07-95D1-FCE0A87EF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4dda1946d_6_332:notes">
            <a:extLst>
              <a:ext uri="{FF2B5EF4-FFF2-40B4-BE49-F238E27FC236}">
                <a16:creationId xmlns:a16="http://schemas.microsoft.com/office/drawing/2014/main" id="{9E359ABE-29B6-06AF-D1E3-3A3AF33294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4dda1946d_6_332:notes">
            <a:extLst>
              <a:ext uri="{FF2B5EF4-FFF2-40B4-BE49-F238E27FC236}">
                <a16:creationId xmlns:a16="http://schemas.microsoft.com/office/drawing/2014/main" id="{DAFFF15D-5679-74F6-99EA-0B2CAA8910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53003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>
          <a:extLst>
            <a:ext uri="{FF2B5EF4-FFF2-40B4-BE49-F238E27FC236}">
              <a16:creationId xmlns:a16="http://schemas.microsoft.com/office/drawing/2014/main" id="{0AAB25D7-325E-C4FB-7C50-FB805C5BA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54dda1946d_6_332:notes">
            <a:extLst>
              <a:ext uri="{FF2B5EF4-FFF2-40B4-BE49-F238E27FC236}">
                <a16:creationId xmlns:a16="http://schemas.microsoft.com/office/drawing/2014/main" id="{827BCFA4-568A-05F5-0EB4-8BD1A77FBC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54dda1946d_6_332:notes">
            <a:extLst>
              <a:ext uri="{FF2B5EF4-FFF2-40B4-BE49-F238E27FC236}">
                <a16:creationId xmlns:a16="http://schemas.microsoft.com/office/drawing/2014/main" id="{755B9316-AA6F-EEB6-E140-861A0BB210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5052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>
          <a:extLst>
            <a:ext uri="{FF2B5EF4-FFF2-40B4-BE49-F238E27FC236}">
              <a16:creationId xmlns:a16="http://schemas.microsoft.com/office/drawing/2014/main" id="{7AA9C534-1E70-530A-AD4B-6C09FDEA7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dda1946d_6_257:notes">
            <a:extLst>
              <a:ext uri="{FF2B5EF4-FFF2-40B4-BE49-F238E27FC236}">
                <a16:creationId xmlns:a16="http://schemas.microsoft.com/office/drawing/2014/main" id="{50AC2430-E385-FADD-A3D3-3F5DAE90EF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dda1946d_6_257:notes">
            <a:extLst>
              <a:ext uri="{FF2B5EF4-FFF2-40B4-BE49-F238E27FC236}">
                <a16:creationId xmlns:a16="http://schemas.microsoft.com/office/drawing/2014/main" id="{8031302E-8577-CEAA-929D-FF66B68FF2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9292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54dda1946d_6_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54dda1946d_6_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>
          <a:extLst>
            <a:ext uri="{FF2B5EF4-FFF2-40B4-BE49-F238E27FC236}">
              <a16:creationId xmlns:a16="http://schemas.microsoft.com/office/drawing/2014/main" id="{CB5E9BFE-C759-1037-F188-2597091CA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54dda1946d_4_2730:notes">
            <a:extLst>
              <a:ext uri="{FF2B5EF4-FFF2-40B4-BE49-F238E27FC236}">
                <a16:creationId xmlns:a16="http://schemas.microsoft.com/office/drawing/2014/main" id="{6154D0CE-D560-8647-9749-B4AB242FD9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54dda1946d_4_2730:notes">
            <a:extLst>
              <a:ext uri="{FF2B5EF4-FFF2-40B4-BE49-F238E27FC236}">
                <a16:creationId xmlns:a16="http://schemas.microsoft.com/office/drawing/2014/main" id="{B60A3CB9-160A-C60E-D233-8990D35FA6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456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>
          <a:extLst>
            <a:ext uri="{FF2B5EF4-FFF2-40B4-BE49-F238E27FC236}">
              <a16:creationId xmlns:a16="http://schemas.microsoft.com/office/drawing/2014/main" id="{0E5B215C-F026-5A79-B0C8-7F7726556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dda1946d_6_257:notes">
            <a:extLst>
              <a:ext uri="{FF2B5EF4-FFF2-40B4-BE49-F238E27FC236}">
                <a16:creationId xmlns:a16="http://schemas.microsoft.com/office/drawing/2014/main" id="{F76F0EC6-6D67-041C-09C0-1FC797B2A0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dda1946d_6_257:notes">
            <a:extLst>
              <a:ext uri="{FF2B5EF4-FFF2-40B4-BE49-F238E27FC236}">
                <a16:creationId xmlns:a16="http://schemas.microsoft.com/office/drawing/2014/main" id="{0E0F69E7-CFA9-2219-DFE8-866C4E12EC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9352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d44c0c1fca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3" name="Google Shape;1153;gd44c0c1fca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657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54dda1946d_6_3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54dda1946d_6_3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52db88b88f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52db88b88f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>
          <a:extLst>
            <a:ext uri="{FF2B5EF4-FFF2-40B4-BE49-F238E27FC236}">
              <a16:creationId xmlns:a16="http://schemas.microsoft.com/office/drawing/2014/main" id="{CCAC7EE5-4A0E-C4C4-78D2-08CBB2114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52db88b88f_0_186:notes">
            <a:extLst>
              <a:ext uri="{FF2B5EF4-FFF2-40B4-BE49-F238E27FC236}">
                <a16:creationId xmlns:a16="http://schemas.microsoft.com/office/drawing/2014/main" id="{7F3E4BDC-2B99-BA56-A6D1-86BD8EC007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52db88b88f_0_186:notes">
            <a:extLst>
              <a:ext uri="{FF2B5EF4-FFF2-40B4-BE49-F238E27FC236}">
                <a16:creationId xmlns:a16="http://schemas.microsoft.com/office/drawing/2014/main" id="{E2A9C22C-C0B1-F805-F814-54A4BD281EA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0839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>
          <a:extLst>
            <a:ext uri="{FF2B5EF4-FFF2-40B4-BE49-F238E27FC236}">
              <a16:creationId xmlns:a16="http://schemas.microsoft.com/office/drawing/2014/main" id="{A878B77C-1FB8-FC56-0B56-7DD0ECA97C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52db88b88f_0_186:notes">
            <a:extLst>
              <a:ext uri="{FF2B5EF4-FFF2-40B4-BE49-F238E27FC236}">
                <a16:creationId xmlns:a16="http://schemas.microsoft.com/office/drawing/2014/main" id="{2AB12903-FCAC-0631-44B0-2E980ED755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52db88b88f_0_186:notes">
            <a:extLst>
              <a:ext uri="{FF2B5EF4-FFF2-40B4-BE49-F238E27FC236}">
                <a16:creationId xmlns:a16="http://schemas.microsoft.com/office/drawing/2014/main" id="{0D30B26A-BE01-A0DF-727F-5272A64ACC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7805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>
          <a:extLst>
            <a:ext uri="{FF2B5EF4-FFF2-40B4-BE49-F238E27FC236}">
              <a16:creationId xmlns:a16="http://schemas.microsoft.com/office/drawing/2014/main" id="{612C41B7-6A8F-B670-02B7-BF8C183CE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52db88b88f_0_186:notes">
            <a:extLst>
              <a:ext uri="{FF2B5EF4-FFF2-40B4-BE49-F238E27FC236}">
                <a16:creationId xmlns:a16="http://schemas.microsoft.com/office/drawing/2014/main" id="{6210931B-BC26-E143-CC79-9DF28CFE40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52db88b88f_0_186:notes">
            <a:extLst>
              <a:ext uri="{FF2B5EF4-FFF2-40B4-BE49-F238E27FC236}">
                <a16:creationId xmlns:a16="http://schemas.microsoft.com/office/drawing/2014/main" id="{1AE9A15C-9266-4850-095C-5993854152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45281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>
          <a:extLst>
            <a:ext uri="{FF2B5EF4-FFF2-40B4-BE49-F238E27FC236}">
              <a16:creationId xmlns:a16="http://schemas.microsoft.com/office/drawing/2014/main" id="{3A9A91DE-5E6C-5DB3-1CBC-B6780328F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52db88b88f_0_186:notes">
            <a:extLst>
              <a:ext uri="{FF2B5EF4-FFF2-40B4-BE49-F238E27FC236}">
                <a16:creationId xmlns:a16="http://schemas.microsoft.com/office/drawing/2014/main" id="{BFE7066A-1821-98E3-1D2C-3631AB7419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52db88b88f_0_186:notes">
            <a:extLst>
              <a:ext uri="{FF2B5EF4-FFF2-40B4-BE49-F238E27FC236}">
                <a16:creationId xmlns:a16="http://schemas.microsoft.com/office/drawing/2014/main" id="{4BAACF46-AA03-D6B4-6E14-C10AD8D97F5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3514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">
          <a:extLst>
            <a:ext uri="{FF2B5EF4-FFF2-40B4-BE49-F238E27FC236}">
              <a16:creationId xmlns:a16="http://schemas.microsoft.com/office/drawing/2014/main" id="{3917DF26-EA62-6D8D-34EE-74644E2160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52db88b88f_0_186:notes">
            <a:extLst>
              <a:ext uri="{FF2B5EF4-FFF2-40B4-BE49-F238E27FC236}">
                <a16:creationId xmlns:a16="http://schemas.microsoft.com/office/drawing/2014/main" id="{2DFCBE51-2827-B709-454D-3DA95D1986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52db88b88f_0_186:notes">
            <a:extLst>
              <a:ext uri="{FF2B5EF4-FFF2-40B4-BE49-F238E27FC236}">
                <a16:creationId xmlns:a16="http://schemas.microsoft.com/office/drawing/2014/main" id="{0D110877-5096-3A4A-7770-291BA0F220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328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52765becae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52765becae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>
          <a:extLst>
            <a:ext uri="{FF2B5EF4-FFF2-40B4-BE49-F238E27FC236}">
              <a16:creationId xmlns:a16="http://schemas.microsoft.com/office/drawing/2014/main" id="{BB4F1100-10CD-844C-3087-D3202FFAC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52765becae_0_314:notes">
            <a:extLst>
              <a:ext uri="{FF2B5EF4-FFF2-40B4-BE49-F238E27FC236}">
                <a16:creationId xmlns:a16="http://schemas.microsoft.com/office/drawing/2014/main" id="{3F84DB1B-DAB7-FFEA-9BAD-3650F9328C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52765becae_0_314:notes">
            <a:extLst>
              <a:ext uri="{FF2B5EF4-FFF2-40B4-BE49-F238E27FC236}">
                <a16:creationId xmlns:a16="http://schemas.microsoft.com/office/drawing/2014/main" id="{7B8BBA9A-D696-ADBB-42BB-D291E0D11C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29227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>
          <a:extLst>
            <a:ext uri="{FF2B5EF4-FFF2-40B4-BE49-F238E27FC236}">
              <a16:creationId xmlns:a16="http://schemas.microsoft.com/office/drawing/2014/main" id="{FD69ECBF-11E4-3D7D-DB85-0DC1A2E32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252765becae_0_314:notes">
            <a:extLst>
              <a:ext uri="{FF2B5EF4-FFF2-40B4-BE49-F238E27FC236}">
                <a16:creationId xmlns:a16="http://schemas.microsoft.com/office/drawing/2014/main" id="{2CDC576F-8ACE-2038-D685-942C4FBF64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252765becae_0_314:notes">
            <a:extLst>
              <a:ext uri="{FF2B5EF4-FFF2-40B4-BE49-F238E27FC236}">
                <a16:creationId xmlns:a16="http://schemas.microsoft.com/office/drawing/2014/main" id="{3B5B0934-7D1B-544F-0AEB-C41321C614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49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>
          <a:extLst>
            <a:ext uri="{FF2B5EF4-FFF2-40B4-BE49-F238E27FC236}">
              <a16:creationId xmlns:a16="http://schemas.microsoft.com/office/drawing/2014/main" id="{970D2F2C-284B-F945-AC61-66CE855BF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519732002d_0_1:notes">
            <a:extLst>
              <a:ext uri="{FF2B5EF4-FFF2-40B4-BE49-F238E27FC236}">
                <a16:creationId xmlns:a16="http://schemas.microsoft.com/office/drawing/2014/main" id="{D0ACD0BB-BD56-4067-93C7-54FE9C7DD3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519732002d_0_1:notes">
            <a:extLst>
              <a:ext uri="{FF2B5EF4-FFF2-40B4-BE49-F238E27FC236}">
                <a16:creationId xmlns:a16="http://schemas.microsoft.com/office/drawing/2014/main" id="{6FB31337-E91D-67AA-0E01-B5FEAF760F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58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Google Shape;1006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„</a:t>
            </a:r>
            <a:r>
              <a:rPr lang="sk-SK" dirty="0" err="1"/>
              <a:t>Gordonov</a:t>
            </a:r>
            <a:r>
              <a:rPr lang="sk-SK" dirty="0"/>
              <a:t> model stojí na jednej jednoduchej myšlienke – problém patrí tomu, koho potreba nie je naplnená.“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D1399945-5363-AAA7-1C03-888435F78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54dda1946d_4_2726:notes">
            <a:extLst>
              <a:ext uri="{FF2B5EF4-FFF2-40B4-BE49-F238E27FC236}">
                <a16:creationId xmlns:a16="http://schemas.microsoft.com/office/drawing/2014/main" id="{CC4E3FEB-1ECE-0B6D-07A9-D2B3D79D2A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54dda1946d_4_2726:notes">
            <a:extLst>
              <a:ext uri="{FF2B5EF4-FFF2-40B4-BE49-F238E27FC236}">
                <a16:creationId xmlns:a16="http://schemas.microsoft.com/office/drawing/2014/main" id="{AA6122D8-DEB3-7FCC-D5D6-0A251522D0F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Kolega príde za vami a povie: „Nestíham tú prácu, je toho veľa“. Čo spraví väčšina z nás automaticky? Začneme riešiť problém za neho: „Mal by si si to lepšie naplánovať, sprav toto, sprav tamto...“. Alebo sa začneme brániť alebo útočiť: „Veď som ti to hovoril...to nie je môj problém“. Alebo začneme tlačiť svoje riešenie: „Urob to takto, to je najlepšie riešenie“. A teraz otázka: pomohlo to tomu človeku? Väčšinou nie a ešte sme to zhoršili. </a:t>
            </a:r>
            <a:r>
              <a:rPr lang="sk-SK" dirty="0" err="1"/>
              <a:t>Gordon</a:t>
            </a:r>
            <a:r>
              <a:rPr lang="sk-SK" dirty="0"/>
              <a:t> preto hovorí: najprv zisti, kto má problém.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338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F7ECC35D-104A-038C-9492-2807FBEAA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54dda1946d_4_2726:notes">
            <a:extLst>
              <a:ext uri="{FF2B5EF4-FFF2-40B4-BE49-F238E27FC236}">
                <a16:creationId xmlns:a16="http://schemas.microsoft.com/office/drawing/2014/main" id="{E73868FD-A09E-8642-04F3-0F84CB3CB63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54dda1946d_4_2726:notes">
            <a:extLst>
              <a:ext uri="{FF2B5EF4-FFF2-40B4-BE49-F238E27FC236}">
                <a16:creationId xmlns:a16="http://schemas.microsoft.com/office/drawing/2014/main" id="{8FA5A85C-5170-775C-6375-96294C129D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Kolega príde za vami a povie: „Nestíham tú prácu, je toho veľa“. Čo spraví väčšina z nás automaticky? Začneme riešiť problém za neho: „Mal by si si to lepšie naplánovať, sprav toto, sprav tamto...“. Alebo sa začneme brániť alebo útočiť: „Veď som ti to hovoril...to nie je môj problém“. Alebo začneme tlačiť svoje riešenie: „Urob to takto, to je najlepšie riešenie“. A teraz otázka: pomohlo to tomu človeku? Väčšinou nie a ešte sme to zhoršili. </a:t>
            </a:r>
            <a:r>
              <a:rPr lang="sk-SK" dirty="0" err="1"/>
              <a:t>Gordon</a:t>
            </a:r>
            <a:r>
              <a:rPr lang="sk-SK" dirty="0"/>
              <a:t> preto hovorí: najprv zisti, kto má problém.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536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57063" y="1454700"/>
            <a:ext cx="5560500" cy="19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07600" y="3507325"/>
            <a:ext cx="4528800" cy="3483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836007" y="-3668811"/>
            <a:ext cx="19188949" cy="14711185"/>
            <a:chOff x="-4836007" y="-3668811"/>
            <a:chExt cx="19188949" cy="14711185"/>
          </a:xfrm>
        </p:grpSpPr>
        <p:sp>
          <p:nvSpPr>
            <p:cNvPr id="12" name="Google Shape;12;p2"/>
            <p:cNvSpPr/>
            <p:nvPr/>
          </p:nvSpPr>
          <p:spPr>
            <a:xfrm rot="-4900101" flipH="1">
              <a:off x="7428096" y="615698"/>
              <a:ext cx="6125845" cy="6908976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4900101" flipH="1">
              <a:off x="5883321" y="4057198"/>
              <a:ext cx="6125845" cy="6908976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414" flipH="1">
              <a:off x="-4209991" y="-2536308"/>
              <a:ext cx="6125755" cy="6908849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5400414" flipH="1">
              <a:off x="-4444091" y="-4060358"/>
              <a:ext cx="6125755" cy="6908849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5"/>
          <p:cNvGrpSpPr/>
          <p:nvPr/>
        </p:nvGrpSpPr>
        <p:grpSpPr>
          <a:xfrm>
            <a:off x="-4138925" y="-3163555"/>
            <a:ext cx="16153522" cy="10257203"/>
            <a:chOff x="-4138925" y="-3163555"/>
            <a:chExt cx="16153522" cy="10257203"/>
          </a:xfrm>
        </p:grpSpPr>
        <p:sp>
          <p:nvSpPr>
            <p:cNvPr id="114" name="Google Shape;114;p15"/>
            <p:cNvSpPr/>
            <p:nvPr/>
          </p:nvSpPr>
          <p:spPr>
            <a:xfrm>
              <a:off x="-4138925" y="3588501"/>
              <a:ext cx="15690415" cy="3505147"/>
            </a:xfrm>
            <a:custGeom>
              <a:avLst/>
              <a:gdLst/>
              <a:ahLst/>
              <a:cxnLst/>
              <a:rect l="l" t="t" r="r" b="b"/>
              <a:pathLst>
                <a:path w="172479" h="47668" extrusionOk="0">
                  <a:moveTo>
                    <a:pt x="160057" y="1"/>
                  </a:moveTo>
                  <a:cubicBezTo>
                    <a:pt x="150876" y="1"/>
                    <a:pt x="141953" y="4122"/>
                    <a:pt x="133678" y="8391"/>
                  </a:cubicBezTo>
                  <a:cubicBezTo>
                    <a:pt x="123009" y="13895"/>
                    <a:pt x="113442" y="18258"/>
                    <a:pt x="101600" y="18258"/>
                  </a:cubicBezTo>
                  <a:cubicBezTo>
                    <a:pt x="100772" y="18258"/>
                    <a:pt x="99932" y="18237"/>
                    <a:pt x="99080" y="18193"/>
                  </a:cubicBezTo>
                  <a:cubicBezTo>
                    <a:pt x="89863" y="17722"/>
                    <a:pt x="80645" y="17114"/>
                    <a:pt x="71604" y="15382"/>
                  </a:cubicBezTo>
                  <a:cubicBezTo>
                    <a:pt x="64051" y="13939"/>
                    <a:pt x="58411" y="8135"/>
                    <a:pt x="51255" y="5682"/>
                  </a:cubicBezTo>
                  <a:cubicBezTo>
                    <a:pt x="47791" y="4489"/>
                    <a:pt x="44094" y="4160"/>
                    <a:pt x="40437" y="3927"/>
                  </a:cubicBezTo>
                  <a:cubicBezTo>
                    <a:pt x="39903" y="3893"/>
                    <a:pt x="39369" y="3859"/>
                    <a:pt x="38835" y="3830"/>
                  </a:cubicBezTo>
                  <a:cubicBezTo>
                    <a:pt x="37173" y="3740"/>
                    <a:pt x="35505" y="3678"/>
                    <a:pt x="33841" y="3678"/>
                  </a:cubicBezTo>
                  <a:cubicBezTo>
                    <a:pt x="30380" y="3678"/>
                    <a:pt x="26932" y="3945"/>
                    <a:pt x="23581" y="4773"/>
                  </a:cubicBezTo>
                  <a:cubicBezTo>
                    <a:pt x="9763" y="8192"/>
                    <a:pt x="0" y="24650"/>
                    <a:pt x="5276" y="38303"/>
                  </a:cubicBezTo>
                  <a:cubicBezTo>
                    <a:pt x="6816" y="42301"/>
                    <a:pt x="10632" y="45090"/>
                    <a:pt x="14710" y="46396"/>
                  </a:cubicBezTo>
                  <a:cubicBezTo>
                    <a:pt x="17974" y="47440"/>
                    <a:pt x="21419" y="47668"/>
                    <a:pt x="24858" y="47668"/>
                  </a:cubicBezTo>
                  <a:cubicBezTo>
                    <a:pt x="25721" y="47668"/>
                    <a:pt x="26583" y="47653"/>
                    <a:pt x="27442" y="47634"/>
                  </a:cubicBezTo>
                  <a:cubicBezTo>
                    <a:pt x="41044" y="47327"/>
                    <a:pt x="54589" y="45879"/>
                    <a:pt x="68083" y="44238"/>
                  </a:cubicBezTo>
                  <a:cubicBezTo>
                    <a:pt x="71371" y="43835"/>
                    <a:pt x="75563" y="43994"/>
                    <a:pt x="78680" y="42915"/>
                  </a:cubicBezTo>
                  <a:cubicBezTo>
                    <a:pt x="80679" y="42227"/>
                    <a:pt x="81645" y="41006"/>
                    <a:pt x="83496" y="40075"/>
                  </a:cubicBezTo>
                  <a:cubicBezTo>
                    <a:pt x="85693" y="38978"/>
                    <a:pt x="88070" y="38615"/>
                    <a:pt x="90485" y="38615"/>
                  </a:cubicBezTo>
                  <a:cubicBezTo>
                    <a:pt x="93186" y="38615"/>
                    <a:pt x="95933" y="39069"/>
                    <a:pt x="98529" y="39462"/>
                  </a:cubicBezTo>
                  <a:cubicBezTo>
                    <a:pt x="108485" y="40967"/>
                    <a:pt x="118588" y="41126"/>
                    <a:pt x="128652" y="41290"/>
                  </a:cubicBezTo>
                  <a:cubicBezTo>
                    <a:pt x="130165" y="41315"/>
                    <a:pt x="131690" y="41336"/>
                    <a:pt x="133218" y="41336"/>
                  </a:cubicBezTo>
                  <a:cubicBezTo>
                    <a:pt x="140620" y="41336"/>
                    <a:pt x="148088" y="40825"/>
                    <a:pt x="154674" y="37605"/>
                  </a:cubicBezTo>
                  <a:cubicBezTo>
                    <a:pt x="165896" y="32113"/>
                    <a:pt x="172478" y="18500"/>
                    <a:pt x="169815" y="6289"/>
                  </a:cubicBezTo>
                  <a:cubicBezTo>
                    <a:pt x="169400" y="4392"/>
                    <a:pt x="168690" y="2399"/>
                    <a:pt x="167083" y="1297"/>
                  </a:cubicBezTo>
                  <a:cubicBezTo>
                    <a:pt x="166072" y="604"/>
                    <a:pt x="164823" y="360"/>
                    <a:pt x="163602" y="213"/>
                  </a:cubicBezTo>
                  <a:cubicBezTo>
                    <a:pt x="162417" y="69"/>
                    <a:pt x="161235" y="1"/>
                    <a:pt x="160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 rot="6263149" flipH="1">
              <a:off x="-2420014" y="-2445283"/>
              <a:ext cx="3798466" cy="4284085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rot="3744512">
              <a:off x="7055889" y="-2249332"/>
              <a:ext cx="4420523" cy="389217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Google Shape;119;p16"/>
          <p:cNvGrpSpPr/>
          <p:nvPr/>
        </p:nvGrpSpPr>
        <p:grpSpPr>
          <a:xfrm>
            <a:off x="-2510102" y="-5062887"/>
            <a:ext cx="15394099" cy="14313454"/>
            <a:chOff x="-2510102" y="-5062887"/>
            <a:chExt cx="15394099" cy="14313454"/>
          </a:xfrm>
        </p:grpSpPr>
        <p:sp>
          <p:nvSpPr>
            <p:cNvPr id="120" name="Google Shape;120;p16"/>
            <p:cNvSpPr/>
            <p:nvPr/>
          </p:nvSpPr>
          <p:spPr>
            <a:xfrm rot="-104">
              <a:off x="-2398525" y="3814873"/>
              <a:ext cx="14192435" cy="3166943"/>
            </a:xfrm>
            <a:custGeom>
              <a:avLst/>
              <a:gdLst/>
              <a:ahLst/>
              <a:cxnLst/>
              <a:rect l="l" t="t" r="r" b="b"/>
              <a:pathLst>
                <a:path w="172479" h="47668" extrusionOk="0">
                  <a:moveTo>
                    <a:pt x="160057" y="1"/>
                  </a:moveTo>
                  <a:cubicBezTo>
                    <a:pt x="150876" y="1"/>
                    <a:pt x="141953" y="4122"/>
                    <a:pt x="133678" y="8391"/>
                  </a:cubicBezTo>
                  <a:cubicBezTo>
                    <a:pt x="123009" y="13895"/>
                    <a:pt x="113442" y="18258"/>
                    <a:pt x="101600" y="18258"/>
                  </a:cubicBezTo>
                  <a:cubicBezTo>
                    <a:pt x="100772" y="18258"/>
                    <a:pt x="99932" y="18237"/>
                    <a:pt x="99080" y="18193"/>
                  </a:cubicBezTo>
                  <a:cubicBezTo>
                    <a:pt x="89863" y="17722"/>
                    <a:pt x="80645" y="17114"/>
                    <a:pt x="71604" y="15382"/>
                  </a:cubicBezTo>
                  <a:cubicBezTo>
                    <a:pt x="64051" y="13939"/>
                    <a:pt x="58411" y="8135"/>
                    <a:pt x="51255" y="5682"/>
                  </a:cubicBezTo>
                  <a:cubicBezTo>
                    <a:pt x="47791" y="4489"/>
                    <a:pt x="44094" y="4160"/>
                    <a:pt x="40437" y="3927"/>
                  </a:cubicBezTo>
                  <a:cubicBezTo>
                    <a:pt x="39903" y="3893"/>
                    <a:pt x="39369" y="3859"/>
                    <a:pt x="38835" y="3830"/>
                  </a:cubicBezTo>
                  <a:cubicBezTo>
                    <a:pt x="37173" y="3740"/>
                    <a:pt x="35505" y="3678"/>
                    <a:pt x="33841" y="3678"/>
                  </a:cubicBezTo>
                  <a:cubicBezTo>
                    <a:pt x="30380" y="3678"/>
                    <a:pt x="26932" y="3945"/>
                    <a:pt x="23581" y="4773"/>
                  </a:cubicBezTo>
                  <a:cubicBezTo>
                    <a:pt x="9763" y="8192"/>
                    <a:pt x="0" y="24650"/>
                    <a:pt x="5276" y="38303"/>
                  </a:cubicBezTo>
                  <a:cubicBezTo>
                    <a:pt x="6816" y="42301"/>
                    <a:pt x="10632" y="45090"/>
                    <a:pt x="14710" y="46396"/>
                  </a:cubicBezTo>
                  <a:cubicBezTo>
                    <a:pt x="17974" y="47440"/>
                    <a:pt x="21419" y="47668"/>
                    <a:pt x="24858" y="47668"/>
                  </a:cubicBezTo>
                  <a:cubicBezTo>
                    <a:pt x="25721" y="47668"/>
                    <a:pt x="26583" y="47653"/>
                    <a:pt x="27442" y="47634"/>
                  </a:cubicBezTo>
                  <a:cubicBezTo>
                    <a:pt x="41044" y="47327"/>
                    <a:pt x="54589" y="45879"/>
                    <a:pt x="68083" y="44238"/>
                  </a:cubicBezTo>
                  <a:cubicBezTo>
                    <a:pt x="71371" y="43835"/>
                    <a:pt x="75563" y="43994"/>
                    <a:pt x="78680" y="42915"/>
                  </a:cubicBezTo>
                  <a:cubicBezTo>
                    <a:pt x="80679" y="42227"/>
                    <a:pt x="81645" y="41006"/>
                    <a:pt x="83496" y="40075"/>
                  </a:cubicBezTo>
                  <a:cubicBezTo>
                    <a:pt x="85693" y="38978"/>
                    <a:pt x="88070" y="38615"/>
                    <a:pt x="90485" y="38615"/>
                  </a:cubicBezTo>
                  <a:cubicBezTo>
                    <a:pt x="93186" y="38615"/>
                    <a:pt x="95933" y="39069"/>
                    <a:pt x="98529" y="39462"/>
                  </a:cubicBezTo>
                  <a:cubicBezTo>
                    <a:pt x="108485" y="40967"/>
                    <a:pt x="118588" y="41126"/>
                    <a:pt x="128652" y="41290"/>
                  </a:cubicBezTo>
                  <a:cubicBezTo>
                    <a:pt x="130165" y="41315"/>
                    <a:pt x="131690" y="41336"/>
                    <a:pt x="133218" y="41336"/>
                  </a:cubicBezTo>
                  <a:cubicBezTo>
                    <a:pt x="140620" y="41336"/>
                    <a:pt x="148088" y="40825"/>
                    <a:pt x="154674" y="37605"/>
                  </a:cubicBezTo>
                  <a:cubicBezTo>
                    <a:pt x="165896" y="32113"/>
                    <a:pt x="172478" y="18500"/>
                    <a:pt x="169815" y="6289"/>
                  </a:cubicBezTo>
                  <a:cubicBezTo>
                    <a:pt x="169400" y="4392"/>
                    <a:pt x="168690" y="2399"/>
                    <a:pt x="167083" y="1297"/>
                  </a:cubicBezTo>
                  <a:cubicBezTo>
                    <a:pt x="166072" y="604"/>
                    <a:pt x="164823" y="360"/>
                    <a:pt x="163602" y="213"/>
                  </a:cubicBezTo>
                  <a:cubicBezTo>
                    <a:pt x="162417" y="69"/>
                    <a:pt x="161235" y="1"/>
                    <a:pt x="160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 rot="2289246">
              <a:off x="5634334" y="-3726075"/>
              <a:ext cx="6222263" cy="547797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 rot="3269824">
              <a:off x="6955530" y="-2314155"/>
              <a:ext cx="4420648" cy="3892298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 rot="-8479137">
              <a:off x="-1743768" y="4172073"/>
              <a:ext cx="4632337" cy="4078230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3058953" y="2009850"/>
            <a:ext cx="5370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title" idx="2" hasCustomPrompt="1"/>
          </p:nvPr>
        </p:nvSpPr>
        <p:spPr>
          <a:xfrm>
            <a:off x="4868680" y="706600"/>
            <a:ext cx="1750800" cy="1152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71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3058953" y="3672000"/>
            <a:ext cx="5370000" cy="4398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17"/>
          <p:cNvGrpSpPr/>
          <p:nvPr/>
        </p:nvGrpSpPr>
        <p:grpSpPr>
          <a:xfrm>
            <a:off x="-1927762" y="2546189"/>
            <a:ext cx="13941046" cy="5778522"/>
            <a:chOff x="-1927762" y="2546189"/>
            <a:chExt cx="13941046" cy="5778522"/>
          </a:xfrm>
        </p:grpSpPr>
        <p:sp>
          <p:nvSpPr>
            <p:cNvPr id="129" name="Google Shape;129;p17"/>
            <p:cNvSpPr/>
            <p:nvPr/>
          </p:nvSpPr>
          <p:spPr>
            <a:xfrm rot="-106">
              <a:off x="-1927762" y="3425749"/>
              <a:ext cx="13941046" cy="3166943"/>
            </a:xfrm>
            <a:custGeom>
              <a:avLst/>
              <a:gdLst/>
              <a:ahLst/>
              <a:cxnLst/>
              <a:rect l="l" t="t" r="r" b="b"/>
              <a:pathLst>
                <a:path w="172479" h="47668" extrusionOk="0">
                  <a:moveTo>
                    <a:pt x="160057" y="1"/>
                  </a:moveTo>
                  <a:cubicBezTo>
                    <a:pt x="150876" y="1"/>
                    <a:pt x="141953" y="4122"/>
                    <a:pt x="133678" y="8391"/>
                  </a:cubicBezTo>
                  <a:cubicBezTo>
                    <a:pt x="123009" y="13895"/>
                    <a:pt x="113442" y="18258"/>
                    <a:pt x="101600" y="18258"/>
                  </a:cubicBezTo>
                  <a:cubicBezTo>
                    <a:pt x="100772" y="18258"/>
                    <a:pt x="99932" y="18237"/>
                    <a:pt x="99080" y="18193"/>
                  </a:cubicBezTo>
                  <a:cubicBezTo>
                    <a:pt x="89863" y="17722"/>
                    <a:pt x="80645" y="17114"/>
                    <a:pt x="71604" y="15382"/>
                  </a:cubicBezTo>
                  <a:cubicBezTo>
                    <a:pt x="64051" y="13939"/>
                    <a:pt x="58411" y="8135"/>
                    <a:pt x="51255" y="5682"/>
                  </a:cubicBezTo>
                  <a:cubicBezTo>
                    <a:pt x="47791" y="4489"/>
                    <a:pt x="44094" y="4160"/>
                    <a:pt x="40437" y="3927"/>
                  </a:cubicBezTo>
                  <a:cubicBezTo>
                    <a:pt x="39903" y="3893"/>
                    <a:pt x="39369" y="3859"/>
                    <a:pt x="38835" y="3830"/>
                  </a:cubicBezTo>
                  <a:cubicBezTo>
                    <a:pt x="37173" y="3740"/>
                    <a:pt x="35505" y="3678"/>
                    <a:pt x="33841" y="3678"/>
                  </a:cubicBezTo>
                  <a:cubicBezTo>
                    <a:pt x="30380" y="3678"/>
                    <a:pt x="26932" y="3945"/>
                    <a:pt x="23581" y="4773"/>
                  </a:cubicBezTo>
                  <a:cubicBezTo>
                    <a:pt x="9763" y="8192"/>
                    <a:pt x="0" y="24650"/>
                    <a:pt x="5276" y="38303"/>
                  </a:cubicBezTo>
                  <a:cubicBezTo>
                    <a:pt x="6816" y="42301"/>
                    <a:pt x="10632" y="45090"/>
                    <a:pt x="14710" y="46396"/>
                  </a:cubicBezTo>
                  <a:cubicBezTo>
                    <a:pt x="17974" y="47440"/>
                    <a:pt x="21419" y="47668"/>
                    <a:pt x="24858" y="47668"/>
                  </a:cubicBezTo>
                  <a:cubicBezTo>
                    <a:pt x="25721" y="47668"/>
                    <a:pt x="26583" y="47653"/>
                    <a:pt x="27442" y="47634"/>
                  </a:cubicBezTo>
                  <a:cubicBezTo>
                    <a:pt x="41044" y="47327"/>
                    <a:pt x="54589" y="45879"/>
                    <a:pt x="68083" y="44238"/>
                  </a:cubicBezTo>
                  <a:cubicBezTo>
                    <a:pt x="71371" y="43835"/>
                    <a:pt x="75563" y="43994"/>
                    <a:pt x="78680" y="42915"/>
                  </a:cubicBezTo>
                  <a:cubicBezTo>
                    <a:pt x="80679" y="42227"/>
                    <a:pt x="81645" y="41006"/>
                    <a:pt x="83496" y="40075"/>
                  </a:cubicBezTo>
                  <a:cubicBezTo>
                    <a:pt x="85693" y="38978"/>
                    <a:pt x="88070" y="38615"/>
                    <a:pt x="90485" y="38615"/>
                  </a:cubicBezTo>
                  <a:cubicBezTo>
                    <a:pt x="93186" y="38615"/>
                    <a:pt x="95933" y="39069"/>
                    <a:pt x="98529" y="39462"/>
                  </a:cubicBezTo>
                  <a:cubicBezTo>
                    <a:pt x="108485" y="40967"/>
                    <a:pt x="118588" y="41126"/>
                    <a:pt x="128652" y="41290"/>
                  </a:cubicBezTo>
                  <a:cubicBezTo>
                    <a:pt x="130165" y="41315"/>
                    <a:pt x="131690" y="41336"/>
                    <a:pt x="133218" y="41336"/>
                  </a:cubicBezTo>
                  <a:cubicBezTo>
                    <a:pt x="140620" y="41336"/>
                    <a:pt x="148088" y="40825"/>
                    <a:pt x="154674" y="37605"/>
                  </a:cubicBezTo>
                  <a:cubicBezTo>
                    <a:pt x="165896" y="32113"/>
                    <a:pt x="172478" y="18500"/>
                    <a:pt x="169815" y="6289"/>
                  </a:cubicBezTo>
                  <a:cubicBezTo>
                    <a:pt x="169400" y="4392"/>
                    <a:pt x="168690" y="2399"/>
                    <a:pt x="167083" y="1297"/>
                  </a:cubicBezTo>
                  <a:cubicBezTo>
                    <a:pt x="166072" y="604"/>
                    <a:pt x="164823" y="360"/>
                    <a:pt x="163602" y="213"/>
                  </a:cubicBezTo>
                  <a:cubicBezTo>
                    <a:pt x="162417" y="69"/>
                    <a:pt x="161235" y="1"/>
                    <a:pt x="160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 rot="8552429" flipH="1">
              <a:off x="6382758" y="3489379"/>
              <a:ext cx="4420618" cy="3892142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2833442" y="2812600"/>
            <a:ext cx="55971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2833325" y="1050150"/>
            <a:ext cx="5597100" cy="165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8"/>
          <p:cNvGrpSpPr/>
          <p:nvPr/>
        </p:nvGrpSpPr>
        <p:grpSpPr>
          <a:xfrm>
            <a:off x="-3269726" y="-5618994"/>
            <a:ext cx="16812709" cy="14507366"/>
            <a:chOff x="-3269726" y="-5618994"/>
            <a:chExt cx="16812709" cy="14507366"/>
          </a:xfrm>
        </p:grpSpPr>
        <p:sp>
          <p:nvSpPr>
            <p:cNvPr id="135" name="Google Shape;135;p18"/>
            <p:cNvSpPr/>
            <p:nvPr/>
          </p:nvSpPr>
          <p:spPr>
            <a:xfrm rot="8311615" flipH="1">
              <a:off x="-2278017" y="-4092213"/>
              <a:ext cx="6640881" cy="5359744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 rot="8531293">
              <a:off x="7100763" y="2719038"/>
              <a:ext cx="5530361" cy="4869081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 rot="-10676228">
              <a:off x="5784105" y="3921397"/>
              <a:ext cx="5530217" cy="4869020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 rot="6263151" flipH="1">
              <a:off x="-3189541" y="-2562409"/>
              <a:ext cx="5308636" cy="4284085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20000" y="1270025"/>
            <a:ext cx="3720300" cy="14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20000" y="2675025"/>
            <a:ext cx="37203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8"/>
          <p:cNvSpPr>
            <a:spLocks noGrp="1"/>
          </p:cNvSpPr>
          <p:nvPr>
            <p:ph type="pic" idx="2"/>
          </p:nvPr>
        </p:nvSpPr>
        <p:spPr>
          <a:xfrm>
            <a:off x="4710475" y="711600"/>
            <a:ext cx="3720300" cy="37203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872400" y="1637550"/>
            <a:ext cx="3597900" cy="10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1"/>
          </p:nvPr>
        </p:nvSpPr>
        <p:spPr>
          <a:xfrm>
            <a:off x="872400" y="2700750"/>
            <a:ext cx="3597900" cy="8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19"/>
          <p:cNvGrpSpPr/>
          <p:nvPr/>
        </p:nvGrpSpPr>
        <p:grpSpPr>
          <a:xfrm>
            <a:off x="-3881258" y="-3740639"/>
            <a:ext cx="17417384" cy="13393802"/>
            <a:chOff x="-3881258" y="-3740639"/>
            <a:chExt cx="17417384" cy="13393802"/>
          </a:xfrm>
        </p:grpSpPr>
        <p:sp>
          <p:nvSpPr>
            <p:cNvPr id="146" name="Google Shape;146;p19"/>
            <p:cNvSpPr/>
            <p:nvPr/>
          </p:nvSpPr>
          <p:spPr>
            <a:xfrm rot="10546331" flipH="1">
              <a:off x="5947962" y="-3503190"/>
              <a:ext cx="6640778" cy="5359479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9"/>
            <p:cNvSpPr/>
            <p:nvPr/>
          </p:nvSpPr>
          <p:spPr>
            <a:xfrm rot="-6628535">
              <a:off x="-3398380" y="2267838"/>
              <a:ext cx="5530424" cy="486907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9"/>
            <p:cNvSpPr/>
            <p:nvPr/>
          </p:nvSpPr>
          <p:spPr>
            <a:xfrm rot="-9015909">
              <a:off x="-2051880" y="3733242"/>
              <a:ext cx="5530213" cy="4868975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9"/>
            <p:cNvSpPr/>
            <p:nvPr/>
          </p:nvSpPr>
          <p:spPr>
            <a:xfrm rot="-7513515" flipH="1">
              <a:off x="7601290" y="-726958"/>
              <a:ext cx="5308912" cy="4283707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subTitle" idx="1"/>
          </p:nvPr>
        </p:nvSpPr>
        <p:spPr>
          <a:xfrm>
            <a:off x="4784610" y="2447425"/>
            <a:ext cx="27453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1"/>
          <p:cNvSpPr txBox="1">
            <a:spLocks noGrp="1"/>
          </p:cNvSpPr>
          <p:nvPr>
            <p:ph type="subTitle" idx="2"/>
          </p:nvPr>
        </p:nvSpPr>
        <p:spPr>
          <a:xfrm>
            <a:off x="1614080" y="2447425"/>
            <a:ext cx="274530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1"/>
          <p:cNvSpPr txBox="1">
            <a:spLocks noGrp="1"/>
          </p:cNvSpPr>
          <p:nvPr>
            <p:ph type="subTitle" idx="3"/>
          </p:nvPr>
        </p:nvSpPr>
        <p:spPr>
          <a:xfrm>
            <a:off x="1614080" y="1964725"/>
            <a:ext cx="2745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63" name="Google Shape;163;p21"/>
          <p:cNvSpPr txBox="1">
            <a:spLocks noGrp="1"/>
          </p:cNvSpPr>
          <p:nvPr>
            <p:ph type="subTitle" idx="4"/>
          </p:nvPr>
        </p:nvSpPr>
        <p:spPr>
          <a:xfrm>
            <a:off x="4784620" y="1964725"/>
            <a:ext cx="27453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64" name="Google Shape;164;p21"/>
          <p:cNvGrpSpPr/>
          <p:nvPr/>
        </p:nvGrpSpPr>
        <p:grpSpPr>
          <a:xfrm>
            <a:off x="-4173550" y="-3523031"/>
            <a:ext cx="16482572" cy="10442699"/>
            <a:chOff x="-4173550" y="-3523031"/>
            <a:chExt cx="16482572" cy="10442699"/>
          </a:xfrm>
        </p:grpSpPr>
        <p:sp>
          <p:nvSpPr>
            <p:cNvPr id="165" name="Google Shape;165;p21"/>
            <p:cNvSpPr/>
            <p:nvPr/>
          </p:nvSpPr>
          <p:spPr>
            <a:xfrm>
              <a:off x="-4173550" y="3752725"/>
              <a:ext cx="15690415" cy="3166943"/>
            </a:xfrm>
            <a:custGeom>
              <a:avLst/>
              <a:gdLst/>
              <a:ahLst/>
              <a:cxnLst/>
              <a:rect l="l" t="t" r="r" b="b"/>
              <a:pathLst>
                <a:path w="172479" h="47668" extrusionOk="0">
                  <a:moveTo>
                    <a:pt x="160057" y="1"/>
                  </a:moveTo>
                  <a:cubicBezTo>
                    <a:pt x="150876" y="1"/>
                    <a:pt x="141953" y="4122"/>
                    <a:pt x="133678" y="8391"/>
                  </a:cubicBezTo>
                  <a:cubicBezTo>
                    <a:pt x="123009" y="13895"/>
                    <a:pt x="113442" y="18258"/>
                    <a:pt x="101600" y="18258"/>
                  </a:cubicBezTo>
                  <a:cubicBezTo>
                    <a:pt x="100772" y="18258"/>
                    <a:pt x="99932" y="18237"/>
                    <a:pt x="99080" y="18193"/>
                  </a:cubicBezTo>
                  <a:cubicBezTo>
                    <a:pt x="89863" y="17722"/>
                    <a:pt x="80645" y="17114"/>
                    <a:pt x="71604" y="15382"/>
                  </a:cubicBezTo>
                  <a:cubicBezTo>
                    <a:pt x="64051" y="13939"/>
                    <a:pt x="58411" y="8135"/>
                    <a:pt x="51255" y="5682"/>
                  </a:cubicBezTo>
                  <a:cubicBezTo>
                    <a:pt x="47791" y="4489"/>
                    <a:pt x="44094" y="4160"/>
                    <a:pt x="40437" y="3927"/>
                  </a:cubicBezTo>
                  <a:cubicBezTo>
                    <a:pt x="39903" y="3893"/>
                    <a:pt x="39369" y="3859"/>
                    <a:pt x="38835" y="3830"/>
                  </a:cubicBezTo>
                  <a:cubicBezTo>
                    <a:pt x="37173" y="3740"/>
                    <a:pt x="35505" y="3678"/>
                    <a:pt x="33841" y="3678"/>
                  </a:cubicBezTo>
                  <a:cubicBezTo>
                    <a:pt x="30380" y="3678"/>
                    <a:pt x="26932" y="3945"/>
                    <a:pt x="23581" y="4773"/>
                  </a:cubicBezTo>
                  <a:cubicBezTo>
                    <a:pt x="9763" y="8192"/>
                    <a:pt x="0" y="24650"/>
                    <a:pt x="5276" y="38303"/>
                  </a:cubicBezTo>
                  <a:cubicBezTo>
                    <a:pt x="6816" y="42301"/>
                    <a:pt x="10632" y="45090"/>
                    <a:pt x="14710" y="46396"/>
                  </a:cubicBezTo>
                  <a:cubicBezTo>
                    <a:pt x="17974" y="47440"/>
                    <a:pt x="21419" y="47668"/>
                    <a:pt x="24858" y="47668"/>
                  </a:cubicBezTo>
                  <a:cubicBezTo>
                    <a:pt x="25721" y="47668"/>
                    <a:pt x="26583" y="47653"/>
                    <a:pt x="27442" y="47634"/>
                  </a:cubicBezTo>
                  <a:cubicBezTo>
                    <a:pt x="41044" y="47327"/>
                    <a:pt x="54589" y="45879"/>
                    <a:pt x="68083" y="44238"/>
                  </a:cubicBezTo>
                  <a:cubicBezTo>
                    <a:pt x="71371" y="43835"/>
                    <a:pt x="75563" y="43994"/>
                    <a:pt x="78680" y="42915"/>
                  </a:cubicBezTo>
                  <a:cubicBezTo>
                    <a:pt x="80679" y="42227"/>
                    <a:pt x="81645" y="41006"/>
                    <a:pt x="83496" y="40075"/>
                  </a:cubicBezTo>
                  <a:cubicBezTo>
                    <a:pt x="85693" y="38978"/>
                    <a:pt x="88070" y="38615"/>
                    <a:pt x="90485" y="38615"/>
                  </a:cubicBezTo>
                  <a:cubicBezTo>
                    <a:pt x="93186" y="38615"/>
                    <a:pt x="95933" y="39069"/>
                    <a:pt x="98529" y="39462"/>
                  </a:cubicBezTo>
                  <a:cubicBezTo>
                    <a:pt x="108485" y="40967"/>
                    <a:pt x="118588" y="41126"/>
                    <a:pt x="128652" y="41290"/>
                  </a:cubicBezTo>
                  <a:cubicBezTo>
                    <a:pt x="130165" y="41315"/>
                    <a:pt x="131690" y="41336"/>
                    <a:pt x="133218" y="41336"/>
                  </a:cubicBezTo>
                  <a:cubicBezTo>
                    <a:pt x="140620" y="41336"/>
                    <a:pt x="148088" y="40825"/>
                    <a:pt x="154674" y="37605"/>
                  </a:cubicBezTo>
                  <a:cubicBezTo>
                    <a:pt x="165896" y="32113"/>
                    <a:pt x="172478" y="18500"/>
                    <a:pt x="169815" y="6289"/>
                  </a:cubicBezTo>
                  <a:cubicBezTo>
                    <a:pt x="169400" y="4392"/>
                    <a:pt x="168690" y="2399"/>
                    <a:pt x="167083" y="1297"/>
                  </a:cubicBezTo>
                  <a:cubicBezTo>
                    <a:pt x="166072" y="604"/>
                    <a:pt x="164823" y="360"/>
                    <a:pt x="163602" y="213"/>
                  </a:cubicBezTo>
                  <a:cubicBezTo>
                    <a:pt x="162417" y="69"/>
                    <a:pt x="161235" y="1"/>
                    <a:pt x="160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 rot="6263151" flipH="1">
              <a:off x="-3189541" y="-2562409"/>
              <a:ext cx="5308636" cy="4284085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 rot="3744512">
              <a:off x="7350314" y="-2124107"/>
              <a:ext cx="4420523" cy="389217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8" name="Google Shape;168;p2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22"/>
          <p:cNvGrpSpPr/>
          <p:nvPr/>
        </p:nvGrpSpPr>
        <p:grpSpPr>
          <a:xfrm>
            <a:off x="-4297668" y="-3616694"/>
            <a:ext cx="17141945" cy="12466235"/>
            <a:chOff x="-4297668" y="-3616694"/>
            <a:chExt cx="17141945" cy="12466235"/>
          </a:xfrm>
        </p:grpSpPr>
        <p:sp>
          <p:nvSpPr>
            <p:cNvPr id="171" name="Google Shape;171;p22"/>
            <p:cNvSpPr/>
            <p:nvPr/>
          </p:nvSpPr>
          <p:spPr>
            <a:xfrm rot="2135291">
              <a:off x="6753486" y="-2649685"/>
              <a:ext cx="4632176" cy="4078087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2"/>
            <p:cNvSpPr/>
            <p:nvPr/>
          </p:nvSpPr>
          <p:spPr>
            <a:xfrm rot="9353588">
              <a:off x="-3666824" y="3163555"/>
              <a:ext cx="4632277" cy="4078176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2"/>
            <p:cNvSpPr/>
            <p:nvPr/>
          </p:nvSpPr>
          <p:spPr>
            <a:xfrm rot="-8479137">
              <a:off x="-2214518" y="3771048"/>
              <a:ext cx="4632337" cy="4078230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2"/>
            <p:cNvSpPr/>
            <p:nvPr/>
          </p:nvSpPr>
          <p:spPr>
            <a:xfrm rot="4506151">
              <a:off x="7962424" y="-1637600"/>
              <a:ext cx="4632000" cy="407793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2"/>
          <p:cNvSpPr txBox="1">
            <a:spLocks noGrp="1"/>
          </p:cNvSpPr>
          <p:nvPr>
            <p:ph type="subTitle" idx="1"/>
          </p:nvPr>
        </p:nvSpPr>
        <p:spPr>
          <a:xfrm>
            <a:off x="4692215" y="1972425"/>
            <a:ext cx="3410400" cy="19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2"/>
          <p:cNvSpPr txBox="1">
            <a:spLocks noGrp="1"/>
          </p:cNvSpPr>
          <p:nvPr>
            <p:ph type="subTitle" idx="2"/>
          </p:nvPr>
        </p:nvSpPr>
        <p:spPr>
          <a:xfrm>
            <a:off x="1041375" y="1972425"/>
            <a:ext cx="3410400" cy="19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subTitle" idx="1"/>
          </p:nvPr>
        </p:nvSpPr>
        <p:spPr>
          <a:xfrm>
            <a:off x="1513866" y="1842900"/>
            <a:ext cx="27636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subTitle" idx="2"/>
          </p:nvPr>
        </p:nvSpPr>
        <p:spPr>
          <a:xfrm>
            <a:off x="4866534" y="1842900"/>
            <a:ext cx="27636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subTitle" idx="3"/>
          </p:nvPr>
        </p:nvSpPr>
        <p:spPr>
          <a:xfrm>
            <a:off x="1513866" y="3485775"/>
            <a:ext cx="27636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subTitle" idx="4"/>
          </p:nvPr>
        </p:nvSpPr>
        <p:spPr>
          <a:xfrm>
            <a:off x="4866534" y="3485775"/>
            <a:ext cx="27636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subTitle" idx="5"/>
          </p:nvPr>
        </p:nvSpPr>
        <p:spPr>
          <a:xfrm>
            <a:off x="1513866" y="1489700"/>
            <a:ext cx="27636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subTitle" idx="6"/>
          </p:nvPr>
        </p:nvSpPr>
        <p:spPr>
          <a:xfrm>
            <a:off x="1513866" y="3132675"/>
            <a:ext cx="27636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subTitle" idx="7"/>
          </p:nvPr>
        </p:nvSpPr>
        <p:spPr>
          <a:xfrm>
            <a:off x="4866529" y="1489700"/>
            <a:ext cx="27636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8"/>
          </p:nvPr>
        </p:nvSpPr>
        <p:spPr>
          <a:xfrm>
            <a:off x="4866529" y="3132675"/>
            <a:ext cx="27636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201" name="Google Shape;201;p24"/>
          <p:cNvGrpSpPr/>
          <p:nvPr/>
        </p:nvGrpSpPr>
        <p:grpSpPr>
          <a:xfrm>
            <a:off x="-5167083" y="-4103821"/>
            <a:ext cx="19485673" cy="13834200"/>
            <a:chOff x="-5167083" y="-4103821"/>
            <a:chExt cx="19485673" cy="13834200"/>
          </a:xfrm>
        </p:grpSpPr>
        <p:sp>
          <p:nvSpPr>
            <p:cNvPr id="202" name="Google Shape;202;p24"/>
            <p:cNvSpPr/>
            <p:nvPr/>
          </p:nvSpPr>
          <p:spPr>
            <a:xfrm rot="-5080274" flipH="1">
              <a:off x="7531819" y="1675882"/>
              <a:ext cx="6125666" cy="6908740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 rot="3851884">
              <a:off x="6765739" y="4470658"/>
              <a:ext cx="4861242" cy="4280035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4"/>
            <p:cNvSpPr/>
            <p:nvPr/>
          </p:nvSpPr>
          <p:spPr>
            <a:xfrm rot="-3110754">
              <a:off x="-4202416" y="-2704275"/>
              <a:ext cx="6222263" cy="547797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4"/>
            <p:cNvSpPr/>
            <p:nvPr/>
          </p:nvSpPr>
          <p:spPr>
            <a:xfrm rot="-2130176">
              <a:off x="-2682527" y="-2331827"/>
              <a:ext cx="4420648" cy="3892298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26"/>
          <p:cNvGrpSpPr/>
          <p:nvPr/>
        </p:nvGrpSpPr>
        <p:grpSpPr>
          <a:xfrm>
            <a:off x="-4984008" y="-4077671"/>
            <a:ext cx="18284858" cy="13709375"/>
            <a:chOff x="-4984008" y="-4077671"/>
            <a:chExt cx="18284858" cy="13709375"/>
          </a:xfrm>
        </p:grpSpPr>
        <p:sp>
          <p:nvSpPr>
            <p:cNvPr id="227" name="Google Shape;227;p26"/>
            <p:cNvSpPr/>
            <p:nvPr/>
          </p:nvSpPr>
          <p:spPr>
            <a:xfrm rot="-4162469" flipH="1">
              <a:off x="5925737" y="1149542"/>
              <a:ext cx="6125862" cy="6908914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6"/>
            <p:cNvSpPr/>
            <p:nvPr/>
          </p:nvSpPr>
          <p:spPr>
            <a:xfrm rot="3851884">
              <a:off x="6867927" y="4371983"/>
              <a:ext cx="4861242" cy="4280035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6"/>
            <p:cNvSpPr/>
            <p:nvPr/>
          </p:nvSpPr>
          <p:spPr>
            <a:xfrm rot="-3110754">
              <a:off x="-4019341" y="-2678125"/>
              <a:ext cx="6222263" cy="547797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6"/>
            <p:cNvSpPr/>
            <p:nvPr/>
          </p:nvSpPr>
          <p:spPr>
            <a:xfrm rot="-2130176">
              <a:off x="-3144577" y="-2140027"/>
              <a:ext cx="4420648" cy="3892298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26"/>
          <p:cNvSpPr txBox="1">
            <a:spLocks noGrp="1"/>
          </p:cNvSpPr>
          <p:nvPr>
            <p:ph type="title" hasCustomPrompt="1"/>
          </p:nvPr>
        </p:nvSpPr>
        <p:spPr>
          <a:xfrm>
            <a:off x="1246625" y="691900"/>
            <a:ext cx="38790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2" name="Google Shape;232;p26"/>
          <p:cNvSpPr txBox="1">
            <a:spLocks noGrp="1"/>
          </p:cNvSpPr>
          <p:nvPr>
            <p:ph type="subTitle" idx="1"/>
          </p:nvPr>
        </p:nvSpPr>
        <p:spPr>
          <a:xfrm>
            <a:off x="1246625" y="1380824"/>
            <a:ext cx="38790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3" name="Google Shape;233;p26"/>
          <p:cNvSpPr txBox="1">
            <a:spLocks noGrp="1"/>
          </p:cNvSpPr>
          <p:nvPr>
            <p:ph type="title" idx="2" hasCustomPrompt="1"/>
          </p:nvPr>
        </p:nvSpPr>
        <p:spPr>
          <a:xfrm>
            <a:off x="1246625" y="2044162"/>
            <a:ext cx="38790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26"/>
          <p:cNvSpPr txBox="1">
            <a:spLocks noGrp="1"/>
          </p:cNvSpPr>
          <p:nvPr>
            <p:ph type="subTitle" idx="3"/>
          </p:nvPr>
        </p:nvSpPr>
        <p:spPr>
          <a:xfrm>
            <a:off x="1246625" y="2735186"/>
            <a:ext cx="38790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title" idx="4" hasCustomPrompt="1"/>
          </p:nvPr>
        </p:nvSpPr>
        <p:spPr>
          <a:xfrm>
            <a:off x="1246625" y="3396424"/>
            <a:ext cx="38790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26"/>
          <p:cNvSpPr txBox="1">
            <a:spLocks noGrp="1"/>
          </p:cNvSpPr>
          <p:nvPr>
            <p:ph type="subTitle" idx="5"/>
          </p:nvPr>
        </p:nvSpPr>
        <p:spPr>
          <a:xfrm>
            <a:off x="1246625" y="4085347"/>
            <a:ext cx="38790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Google Shape;260;p29"/>
          <p:cNvGrpSpPr/>
          <p:nvPr/>
        </p:nvGrpSpPr>
        <p:grpSpPr>
          <a:xfrm>
            <a:off x="-3881258" y="-3740639"/>
            <a:ext cx="17417384" cy="13393802"/>
            <a:chOff x="-3881258" y="-3740639"/>
            <a:chExt cx="17417384" cy="13393802"/>
          </a:xfrm>
        </p:grpSpPr>
        <p:sp>
          <p:nvSpPr>
            <p:cNvPr id="261" name="Google Shape;261;p29"/>
            <p:cNvSpPr/>
            <p:nvPr/>
          </p:nvSpPr>
          <p:spPr>
            <a:xfrm rot="10546331" flipH="1">
              <a:off x="5947962" y="-3503190"/>
              <a:ext cx="6640778" cy="5359479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9"/>
            <p:cNvSpPr/>
            <p:nvPr/>
          </p:nvSpPr>
          <p:spPr>
            <a:xfrm rot="-6628535">
              <a:off x="-3398380" y="2267838"/>
              <a:ext cx="5530424" cy="486907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9"/>
            <p:cNvSpPr/>
            <p:nvPr/>
          </p:nvSpPr>
          <p:spPr>
            <a:xfrm rot="-9015909">
              <a:off x="-2051880" y="3733242"/>
              <a:ext cx="5530213" cy="4868975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9"/>
            <p:cNvSpPr/>
            <p:nvPr/>
          </p:nvSpPr>
          <p:spPr>
            <a:xfrm rot="-7513515" flipH="1">
              <a:off x="7601290" y="-726958"/>
              <a:ext cx="5308912" cy="4283707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4"/>
          <p:cNvGrpSpPr/>
          <p:nvPr/>
        </p:nvGrpSpPr>
        <p:grpSpPr>
          <a:xfrm>
            <a:off x="-5200391" y="-4114881"/>
            <a:ext cx="19440756" cy="13683686"/>
            <a:chOff x="-5200391" y="-4114881"/>
            <a:chExt cx="19440756" cy="13683686"/>
          </a:xfrm>
        </p:grpSpPr>
        <p:sp>
          <p:nvSpPr>
            <p:cNvPr id="27" name="Google Shape;27;p4"/>
            <p:cNvSpPr/>
            <p:nvPr/>
          </p:nvSpPr>
          <p:spPr>
            <a:xfrm rot="-5080274" flipH="1">
              <a:off x="7453594" y="1744282"/>
              <a:ext cx="6125666" cy="6908740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3851884">
              <a:off x="7270339" y="4309083"/>
              <a:ext cx="4861242" cy="4280035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2700000">
              <a:off x="-4174815" y="-2717142"/>
              <a:ext cx="6222562" cy="5478236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1255099">
              <a:off x="-2483740" y="-2461630"/>
              <a:ext cx="4420635" cy="389214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3" name="Google Shape;33;p4"/>
          <p:cNvGrpSpPr/>
          <p:nvPr/>
        </p:nvGrpSpPr>
        <p:grpSpPr>
          <a:xfrm>
            <a:off x="-3032825" y="-3122549"/>
            <a:ext cx="15718437" cy="12691353"/>
            <a:chOff x="-3032825" y="-3122549"/>
            <a:chExt cx="15718437" cy="12691353"/>
          </a:xfrm>
        </p:grpSpPr>
        <p:sp>
          <p:nvSpPr>
            <p:cNvPr id="34" name="Google Shape;34;p4"/>
            <p:cNvSpPr/>
            <p:nvPr/>
          </p:nvSpPr>
          <p:spPr>
            <a:xfrm rot="3851884">
              <a:off x="7270339" y="4309083"/>
              <a:ext cx="4861242" cy="4280035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rot="-1255099">
              <a:off x="-2483740" y="-2461630"/>
              <a:ext cx="4420635" cy="389214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30"/>
          <p:cNvGrpSpPr/>
          <p:nvPr/>
        </p:nvGrpSpPr>
        <p:grpSpPr>
          <a:xfrm>
            <a:off x="-5058717" y="-3616694"/>
            <a:ext cx="17902995" cy="14257685"/>
            <a:chOff x="-5058717" y="-3616694"/>
            <a:chExt cx="17902995" cy="14257685"/>
          </a:xfrm>
        </p:grpSpPr>
        <p:sp>
          <p:nvSpPr>
            <p:cNvPr id="267" name="Google Shape;267;p30"/>
            <p:cNvSpPr/>
            <p:nvPr/>
          </p:nvSpPr>
          <p:spPr>
            <a:xfrm rot="3700062">
              <a:off x="-3627291" y="2851532"/>
              <a:ext cx="6125753" cy="6908727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0"/>
            <p:cNvSpPr/>
            <p:nvPr/>
          </p:nvSpPr>
          <p:spPr>
            <a:xfrm rot="2135291">
              <a:off x="6753486" y="-2649685"/>
              <a:ext cx="4632176" cy="4078087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0"/>
            <p:cNvSpPr/>
            <p:nvPr/>
          </p:nvSpPr>
          <p:spPr>
            <a:xfrm rot="-6154214">
              <a:off x="-3122927" y="2937152"/>
              <a:ext cx="4632047" cy="4077974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0"/>
            <p:cNvSpPr/>
            <p:nvPr/>
          </p:nvSpPr>
          <p:spPr>
            <a:xfrm rot="4506151">
              <a:off x="7962424" y="-1637600"/>
              <a:ext cx="4632000" cy="407793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-5200391" y="-4114881"/>
            <a:ext cx="19440756" cy="13683686"/>
            <a:chOff x="-5200391" y="-4114881"/>
            <a:chExt cx="19440756" cy="13683686"/>
          </a:xfrm>
        </p:grpSpPr>
        <p:sp>
          <p:nvSpPr>
            <p:cNvPr id="50" name="Google Shape;50;p6"/>
            <p:cNvSpPr/>
            <p:nvPr/>
          </p:nvSpPr>
          <p:spPr>
            <a:xfrm rot="-5080274" flipH="1">
              <a:off x="7453594" y="1744282"/>
              <a:ext cx="6125666" cy="6908740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 rot="3851884">
              <a:off x="7270339" y="4309083"/>
              <a:ext cx="4861242" cy="4280035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 rot="-2700000">
              <a:off x="-4174815" y="-2717142"/>
              <a:ext cx="6222562" cy="5478236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 rot="-1255099">
              <a:off x="-2483740" y="-2461630"/>
              <a:ext cx="4420635" cy="389214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7"/>
          <p:cNvGrpSpPr/>
          <p:nvPr/>
        </p:nvGrpSpPr>
        <p:grpSpPr>
          <a:xfrm>
            <a:off x="-2564927" y="-3616694"/>
            <a:ext cx="15409205" cy="12384380"/>
            <a:chOff x="-2564927" y="-3616694"/>
            <a:chExt cx="15409205" cy="12384380"/>
          </a:xfrm>
        </p:grpSpPr>
        <p:sp>
          <p:nvSpPr>
            <p:cNvPr id="56" name="Google Shape;56;p7"/>
            <p:cNvSpPr/>
            <p:nvPr/>
          </p:nvSpPr>
          <p:spPr>
            <a:xfrm rot="-8552429">
              <a:off x="-1837378" y="3932354"/>
              <a:ext cx="4420618" cy="3892142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7"/>
            <p:cNvSpPr/>
            <p:nvPr/>
          </p:nvSpPr>
          <p:spPr>
            <a:xfrm rot="2135291">
              <a:off x="6753486" y="-2649685"/>
              <a:ext cx="4632176" cy="4078087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7"/>
            <p:cNvSpPr/>
            <p:nvPr/>
          </p:nvSpPr>
          <p:spPr>
            <a:xfrm rot="4506151">
              <a:off x="7962424" y="-1637600"/>
              <a:ext cx="4632000" cy="407793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subTitle" idx="1"/>
          </p:nvPr>
        </p:nvSpPr>
        <p:spPr>
          <a:xfrm>
            <a:off x="824625" y="1726450"/>
            <a:ext cx="38481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8"/>
          <p:cNvGrpSpPr/>
          <p:nvPr/>
        </p:nvGrpSpPr>
        <p:grpSpPr>
          <a:xfrm>
            <a:off x="-4173550" y="-3523031"/>
            <a:ext cx="16482572" cy="10214099"/>
            <a:chOff x="-4173550" y="-3523031"/>
            <a:chExt cx="16482572" cy="10214099"/>
          </a:xfrm>
        </p:grpSpPr>
        <p:sp>
          <p:nvSpPr>
            <p:cNvPr id="63" name="Google Shape;63;p8"/>
            <p:cNvSpPr/>
            <p:nvPr/>
          </p:nvSpPr>
          <p:spPr>
            <a:xfrm>
              <a:off x="-4173550" y="3524125"/>
              <a:ext cx="15690415" cy="3166943"/>
            </a:xfrm>
            <a:custGeom>
              <a:avLst/>
              <a:gdLst/>
              <a:ahLst/>
              <a:cxnLst/>
              <a:rect l="l" t="t" r="r" b="b"/>
              <a:pathLst>
                <a:path w="172479" h="47668" extrusionOk="0">
                  <a:moveTo>
                    <a:pt x="160057" y="1"/>
                  </a:moveTo>
                  <a:cubicBezTo>
                    <a:pt x="150876" y="1"/>
                    <a:pt x="141953" y="4122"/>
                    <a:pt x="133678" y="8391"/>
                  </a:cubicBezTo>
                  <a:cubicBezTo>
                    <a:pt x="123009" y="13895"/>
                    <a:pt x="113442" y="18258"/>
                    <a:pt x="101600" y="18258"/>
                  </a:cubicBezTo>
                  <a:cubicBezTo>
                    <a:pt x="100772" y="18258"/>
                    <a:pt x="99932" y="18237"/>
                    <a:pt x="99080" y="18193"/>
                  </a:cubicBezTo>
                  <a:cubicBezTo>
                    <a:pt x="89863" y="17722"/>
                    <a:pt x="80645" y="17114"/>
                    <a:pt x="71604" y="15382"/>
                  </a:cubicBezTo>
                  <a:cubicBezTo>
                    <a:pt x="64051" y="13939"/>
                    <a:pt x="58411" y="8135"/>
                    <a:pt x="51255" y="5682"/>
                  </a:cubicBezTo>
                  <a:cubicBezTo>
                    <a:pt x="47791" y="4489"/>
                    <a:pt x="44094" y="4160"/>
                    <a:pt x="40437" y="3927"/>
                  </a:cubicBezTo>
                  <a:cubicBezTo>
                    <a:pt x="39903" y="3893"/>
                    <a:pt x="39369" y="3859"/>
                    <a:pt x="38835" y="3830"/>
                  </a:cubicBezTo>
                  <a:cubicBezTo>
                    <a:pt x="37173" y="3740"/>
                    <a:pt x="35505" y="3678"/>
                    <a:pt x="33841" y="3678"/>
                  </a:cubicBezTo>
                  <a:cubicBezTo>
                    <a:pt x="30380" y="3678"/>
                    <a:pt x="26932" y="3945"/>
                    <a:pt x="23581" y="4773"/>
                  </a:cubicBezTo>
                  <a:cubicBezTo>
                    <a:pt x="9763" y="8192"/>
                    <a:pt x="0" y="24650"/>
                    <a:pt x="5276" y="38303"/>
                  </a:cubicBezTo>
                  <a:cubicBezTo>
                    <a:pt x="6816" y="42301"/>
                    <a:pt x="10632" y="45090"/>
                    <a:pt x="14710" y="46396"/>
                  </a:cubicBezTo>
                  <a:cubicBezTo>
                    <a:pt x="17974" y="47440"/>
                    <a:pt x="21419" y="47668"/>
                    <a:pt x="24858" y="47668"/>
                  </a:cubicBezTo>
                  <a:cubicBezTo>
                    <a:pt x="25721" y="47668"/>
                    <a:pt x="26583" y="47653"/>
                    <a:pt x="27442" y="47634"/>
                  </a:cubicBezTo>
                  <a:cubicBezTo>
                    <a:pt x="41044" y="47327"/>
                    <a:pt x="54589" y="45879"/>
                    <a:pt x="68083" y="44238"/>
                  </a:cubicBezTo>
                  <a:cubicBezTo>
                    <a:pt x="71371" y="43835"/>
                    <a:pt x="75563" y="43994"/>
                    <a:pt x="78680" y="42915"/>
                  </a:cubicBezTo>
                  <a:cubicBezTo>
                    <a:pt x="80679" y="42227"/>
                    <a:pt x="81645" y="41006"/>
                    <a:pt x="83496" y="40075"/>
                  </a:cubicBezTo>
                  <a:cubicBezTo>
                    <a:pt x="85693" y="38978"/>
                    <a:pt x="88070" y="38615"/>
                    <a:pt x="90485" y="38615"/>
                  </a:cubicBezTo>
                  <a:cubicBezTo>
                    <a:pt x="93186" y="38615"/>
                    <a:pt x="95933" y="39069"/>
                    <a:pt x="98529" y="39462"/>
                  </a:cubicBezTo>
                  <a:cubicBezTo>
                    <a:pt x="108485" y="40967"/>
                    <a:pt x="118588" y="41126"/>
                    <a:pt x="128652" y="41290"/>
                  </a:cubicBezTo>
                  <a:cubicBezTo>
                    <a:pt x="130165" y="41315"/>
                    <a:pt x="131690" y="41336"/>
                    <a:pt x="133218" y="41336"/>
                  </a:cubicBezTo>
                  <a:cubicBezTo>
                    <a:pt x="140620" y="41336"/>
                    <a:pt x="148088" y="40825"/>
                    <a:pt x="154674" y="37605"/>
                  </a:cubicBezTo>
                  <a:cubicBezTo>
                    <a:pt x="165896" y="32113"/>
                    <a:pt x="172478" y="18500"/>
                    <a:pt x="169815" y="6289"/>
                  </a:cubicBezTo>
                  <a:cubicBezTo>
                    <a:pt x="169400" y="4392"/>
                    <a:pt x="168690" y="2399"/>
                    <a:pt x="167083" y="1297"/>
                  </a:cubicBezTo>
                  <a:cubicBezTo>
                    <a:pt x="166072" y="604"/>
                    <a:pt x="164823" y="360"/>
                    <a:pt x="163602" y="213"/>
                  </a:cubicBezTo>
                  <a:cubicBezTo>
                    <a:pt x="162417" y="69"/>
                    <a:pt x="161235" y="1"/>
                    <a:pt x="160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 rot="6263151" flipH="1">
              <a:off x="-3189541" y="-2562409"/>
              <a:ext cx="5308636" cy="4284085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 rot="3744512">
              <a:off x="7350314" y="-2124107"/>
              <a:ext cx="4420523" cy="389217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2283000" y="1617650"/>
            <a:ext cx="4578000" cy="18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9"/>
          <p:cNvGrpSpPr/>
          <p:nvPr/>
        </p:nvGrpSpPr>
        <p:grpSpPr>
          <a:xfrm>
            <a:off x="-3067682" y="-3163555"/>
            <a:ext cx="15082279" cy="10078823"/>
            <a:chOff x="-3067682" y="-3163555"/>
            <a:chExt cx="15082279" cy="10078823"/>
          </a:xfrm>
        </p:grpSpPr>
        <p:sp>
          <p:nvSpPr>
            <p:cNvPr id="69" name="Google Shape;69;p9"/>
            <p:cNvSpPr/>
            <p:nvPr/>
          </p:nvSpPr>
          <p:spPr>
            <a:xfrm>
              <a:off x="-1570450" y="3748325"/>
              <a:ext cx="11459074" cy="3166943"/>
            </a:xfrm>
            <a:custGeom>
              <a:avLst/>
              <a:gdLst/>
              <a:ahLst/>
              <a:cxnLst/>
              <a:rect l="l" t="t" r="r" b="b"/>
              <a:pathLst>
                <a:path w="172479" h="47668" extrusionOk="0">
                  <a:moveTo>
                    <a:pt x="160057" y="1"/>
                  </a:moveTo>
                  <a:cubicBezTo>
                    <a:pt x="150876" y="1"/>
                    <a:pt x="141953" y="4122"/>
                    <a:pt x="133678" y="8391"/>
                  </a:cubicBezTo>
                  <a:cubicBezTo>
                    <a:pt x="123009" y="13895"/>
                    <a:pt x="113442" y="18258"/>
                    <a:pt x="101600" y="18258"/>
                  </a:cubicBezTo>
                  <a:cubicBezTo>
                    <a:pt x="100772" y="18258"/>
                    <a:pt x="99932" y="18237"/>
                    <a:pt x="99080" y="18193"/>
                  </a:cubicBezTo>
                  <a:cubicBezTo>
                    <a:pt x="89863" y="17722"/>
                    <a:pt x="80645" y="17114"/>
                    <a:pt x="71604" y="15382"/>
                  </a:cubicBezTo>
                  <a:cubicBezTo>
                    <a:pt x="64051" y="13939"/>
                    <a:pt x="58411" y="8135"/>
                    <a:pt x="51255" y="5682"/>
                  </a:cubicBezTo>
                  <a:cubicBezTo>
                    <a:pt x="47791" y="4489"/>
                    <a:pt x="44094" y="4160"/>
                    <a:pt x="40437" y="3927"/>
                  </a:cubicBezTo>
                  <a:cubicBezTo>
                    <a:pt x="39903" y="3893"/>
                    <a:pt x="39369" y="3859"/>
                    <a:pt x="38835" y="3830"/>
                  </a:cubicBezTo>
                  <a:cubicBezTo>
                    <a:pt x="37173" y="3740"/>
                    <a:pt x="35505" y="3678"/>
                    <a:pt x="33841" y="3678"/>
                  </a:cubicBezTo>
                  <a:cubicBezTo>
                    <a:pt x="30380" y="3678"/>
                    <a:pt x="26932" y="3945"/>
                    <a:pt x="23581" y="4773"/>
                  </a:cubicBezTo>
                  <a:cubicBezTo>
                    <a:pt x="9763" y="8192"/>
                    <a:pt x="0" y="24650"/>
                    <a:pt x="5276" y="38303"/>
                  </a:cubicBezTo>
                  <a:cubicBezTo>
                    <a:pt x="6816" y="42301"/>
                    <a:pt x="10632" y="45090"/>
                    <a:pt x="14710" y="46396"/>
                  </a:cubicBezTo>
                  <a:cubicBezTo>
                    <a:pt x="17974" y="47440"/>
                    <a:pt x="21419" y="47668"/>
                    <a:pt x="24858" y="47668"/>
                  </a:cubicBezTo>
                  <a:cubicBezTo>
                    <a:pt x="25721" y="47668"/>
                    <a:pt x="26583" y="47653"/>
                    <a:pt x="27442" y="47634"/>
                  </a:cubicBezTo>
                  <a:cubicBezTo>
                    <a:pt x="41044" y="47327"/>
                    <a:pt x="54589" y="45879"/>
                    <a:pt x="68083" y="44238"/>
                  </a:cubicBezTo>
                  <a:cubicBezTo>
                    <a:pt x="71371" y="43835"/>
                    <a:pt x="75563" y="43994"/>
                    <a:pt x="78680" y="42915"/>
                  </a:cubicBezTo>
                  <a:cubicBezTo>
                    <a:pt x="80679" y="42227"/>
                    <a:pt x="81645" y="41006"/>
                    <a:pt x="83496" y="40075"/>
                  </a:cubicBezTo>
                  <a:cubicBezTo>
                    <a:pt x="85693" y="38978"/>
                    <a:pt x="88070" y="38615"/>
                    <a:pt x="90485" y="38615"/>
                  </a:cubicBezTo>
                  <a:cubicBezTo>
                    <a:pt x="93186" y="38615"/>
                    <a:pt x="95933" y="39069"/>
                    <a:pt x="98529" y="39462"/>
                  </a:cubicBezTo>
                  <a:cubicBezTo>
                    <a:pt x="108485" y="40967"/>
                    <a:pt x="118588" y="41126"/>
                    <a:pt x="128652" y="41290"/>
                  </a:cubicBezTo>
                  <a:cubicBezTo>
                    <a:pt x="130165" y="41315"/>
                    <a:pt x="131690" y="41336"/>
                    <a:pt x="133218" y="41336"/>
                  </a:cubicBezTo>
                  <a:cubicBezTo>
                    <a:pt x="140620" y="41336"/>
                    <a:pt x="148088" y="40825"/>
                    <a:pt x="154674" y="37605"/>
                  </a:cubicBezTo>
                  <a:cubicBezTo>
                    <a:pt x="165896" y="32113"/>
                    <a:pt x="172478" y="18500"/>
                    <a:pt x="169815" y="6289"/>
                  </a:cubicBezTo>
                  <a:cubicBezTo>
                    <a:pt x="169400" y="4392"/>
                    <a:pt x="168690" y="2399"/>
                    <a:pt x="167083" y="1297"/>
                  </a:cubicBezTo>
                  <a:cubicBezTo>
                    <a:pt x="166072" y="604"/>
                    <a:pt x="164823" y="360"/>
                    <a:pt x="163602" y="213"/>
                  </a:cubicBezTo>
                  <a:cubicBezTo>
                    <a:pt x="162417" y="69"/>
                    <a:pt x="161235" y="1"/>
                    <a:pt x="1600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9"/>
            <p:cNvSpPr/>
            <p:nvPr/>
          </p:nvSpPr>
          <p:spPr>
            <a:xfrm rot="6263149" flipH="1">
              <a:off x="-2420014" y="-2445283"/>
              <a:ext cx="3798466" cy="4284085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9"/>
            <p:cNvSpPr/>
            <p:nvPr/>
          </p:nvSpPr>
          <p:spPr>
            <a:xfrm rot="3744512">
              <a:off x="7055889" y="-2249332"/>
              <a:ext cx="4420523" cy="389217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2026125" y="1192225"/>
            <a:ext cx="5022000" cy="15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>
            <a:off x="2026125" y="2740950"/>
            <a:ext cx="5022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-4984008" y="-4077671"/>
            <a:ext cx="19005873" cy="13627050"/>
            <a:chOff x="-4984008" y="-4077671"/>
            <a:chExt cx="19005873" cy="13627050"/>
          </a:xfrm>
        </p:grpSpPr>
        <p:sp>
          <p:nvSpPr>
            <p:cNvPr id="79" name="Google Shape;79;p11"/>
            <p:cNvSpPr/>
            <p:nvPr/>
          </p:nvSpPr>
          <p:spPr>
            <a:xfrm rot="5080274">
              <a:off x="-4322904" y="193857"/>
              <a:ext cx="6125666" cy="6908740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 rot="-3851884" flipH="1">
              <a:off x="-2571375" y="4289658"/>
              <a:ext cx="4861242" cy="4280035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 rot="3110754" flipH="1">
              <a:off x="6834935" y="-2678125"/>
              <a:ext cx="6222263" cy="547797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1"/>
            <p:cNvSpPr/>
            <p:nvPr/>
          </p:nvSpPr>
          <p:spPr>
            <a:xfrm rot="2130176" flipH="1">
              <a:off x="7456985" y="-2140027"/>
              <a:ext cx="4420648" cy="3892298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11"/>
          <p:cNvSpPr txBox="1">
            <a:spLocks noGrp="1"/>
          </p:cNvSpPr>
          <p:nvPr>
            <p:ph type="title" hasCustomPrompt="1"/>
          </p:nvPr>
        </p:nvSpPr>
        <p:spPr>
          <a:xfrm>
            <a:off x="3805525" y="1734825"/>
            <a:ext cx="4473000" cy="103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52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>
            <a:spLocks noGrp="1"/>
          </p:cNvSpPr>
          <p:nvPr>
            <p:ph type="subTitle" idx="1"/>
          </p:nvPr>
        </p:nvSpPr>
        <p:spPr>
          <a:xfrm>
            <a:off x="3805525" y="2774100"/>
            <a:ext cx="4473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7" name="Google Shape;107;p14"/>
          <p:cNvGrpSpPr/>
          <p:nvPr/>
        </p:nvGrpSpPr>
        <p:grpSpPr>
          <a:xfrm>
            <a:off x="-5058717" y="-3616694"/>
            <a:ext cx="17902995" cy="14257685"/>
            <a:chOff x="-5058717" y="-3616694"/>
            <a:chExt cx="17902995" cy="14257685"/>
          </a:xfrm>
        </p:grpSpPr>
        <p:sp>
          <p:nvSpPr>
            <p:cNvPr id="108" name="Google Shape;108;p14"/>
            <p:cNvSpPr/>
            <p:nvPr/>
          </p:nvSpPr>
          <p:spPr>
            <a:xfrm rot="3700062">
              <a:off x="-3627291" y="2851532"/>
              <a:ext cx="6125753" cy="6908727"/>
            </a:xfrm>
            <a:custGeom>
              <a:avLst/>
              <a:gdLst/>
              <a:ahLst/>
              <a:cxnLst/>
              <a:rect l="l" t="t" r="r" b="b"/>
              <a:pathLst>
                <a:path w="147573" h="161450" extrusionOk="0">
                  <a:moveTo>
                    <a:pt x="144904" y="154678"/>
                  </a:moveTo>
                  <a:cubicBezTo>
                    <a:pt x="144904" y="144037"/>
                    <a:pt x="147572" y="128426"/>
                    <a:pt x="144503" y="120987"/>
                  </a:cubicBezTo>
                  <a:cubicBezTo>
                    <a:pt x="142669" y="116518"/>
                    <a:pt x="139233" y="112715"/>
                    <a:pt x="137532" y="108245"/>
                  </a:cubicBezTo>
                  <a:cubicBezTo>
                    <a:pt x="136231" y="104876"/>
                    <a:pt x="135931" y="101307"/>
                    <a:pt x="136031" y="97704"/>
                  </a:cubicBezTo>
                  <a:cubicBezTo>
                    <a:pt x="136398" y="81492"/>
                    <a:pt x="144170" y="65948"/>
                    <a:pt x="143870" y="49703"/>
                  </a:cubicBezTo>
                  <a:cubicBezTo>
                    <a:pt x="143569" y="33325"/>
                    <a:pt x="134563" y="17280"/>
                    <a:pt x="120219" y="7740"/>
                  </a:cubicBezTo>
                  <a:cubicBezTo>
                    <a:pt x="115850" y="4804"/>
                    <a:pt x="110979" y="2469"/>
                    <a:pt x="105642" y="1635"/>
                  </a:cubicBezTo>
                  <a:cubicBezTo>
                    <a:pt x="95035" y="1"/>
                    <a:pt x="84360" y="4838"/>
                    <a:pt x="76188" y="11309"/>
                  </a:cubicBezTo>
                  <a:cubicBezTo>
                    <a:pt x="67982" y="17780"/>
                    <a:pt x="61511" y="25919"/>
                    <a:pt x="53705" y="32724"/>
                  </a:cubicBezTo>
                  <a:cubicBezTo>
                    <a:pt x="48668" y="37161"/>
                    <a:pt x="42297" y="39829"/>
                    <a:pt x="35426" y="39062"/>
                  </a:cubicBezTo>
                  <a:cubicBezTo>
                    <a:pt x="32724" y="38795"/>
                    <a:pt x="30188" y="37794"/>
                    <a:pt x="27553" y="37394"/>
                  </a:cubicBezTo>
                  <a:cubicBezTo>
                    <a:pt x="21649" y="36660"/>
                    <a:pt x="15645" y="40963"/>
                    <a:pt x="11709" y="45133"/>
                  </a:cubicBezTo>
                  <a:cubicBezTo>
                    <a:pt x="7806" y="49303"/>
                    <a:pt x="5638" y="54707"/>
                    <a:pt x="4170" y="60110"/>
                  </a:cubicBezTo>
                  <a:cubicBezTo>
                    <a:pt x="0" y="75722"/>
                    <a:pt x="2836" y="84395"/>
                    <a:pt x="9173" y="99372"/>
                  </a:cubicBezTo>
                  <a:cubicBezTo>
                    <a:pt x="13843" y="110413"/>
                    <a:pt x="19314" y="116184"/>
                    <a:pt x="11008" y="154578"/>
                  </a:cubicBezTo>
                  <a:cubicBezTo>
                    <a:pt x="42130" y="161450"/>
                    <a:pt x="144904" y="156246"/>
                    <a:pt x="144904" y="15467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 rot="2135291">
              <a:off x="6753486" y="-2649685"/>
              <a:ext cx="4632176" cy="4078087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 rot="-6154214">
              <a:off x="-3122927" y="2937152"/>
              <a:ext cx="4632047" cy="4077974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 rot="4506151">
              <a:off x="7962424" y="-1637600"/>
              <a:ext cx="4632000" cy="4077933"/>
            </a:xfrm>
            <a:custGeom>
              <a:avLst/>
              <a:gdLst/>
              <a:ahLst/>
              <a:cxnLst/>
              <a:rect l="l" t="t" r="r" b="b"/>
              <a:pathLst>
                <a:path w="141936" h="124958" extrusionOk="0">
                  <a:moveTo>
                    <a:pt x="70176" y="1"/>
                  </a:moveTo>
                  <a:cubicBezTo>
                    <a:pt x="62895" y="1"/>
                    <a:pt x="55610" y="1032"/>
                    <a:pt x="48535" y="2706"/>
                  </a:cubicBezTo>
                  <a:cubicBezTo>
                    <a:pt x="38628" y="5041"/>
                    <a:pt x="27087" y="7910"/>
                    <a:pt x="18481" y="13514"/>
                  </a:cubicBezTo>
                  <a:cubicBezTo>
                    <a:pt x="13410" y="16816"/>
                    <a:pt x="8273" y="20652"/>
                    <a:pt x="5071" y="25923"/>
                  </a:cubicBezTo>
                  <a:cubicBezTo>
                    <a:pt x="1669" y="31594"/>
                    <a:pt x="701" y="39166"/>
                    <a:pt x="4037" y="44903"/>
                  </a:cubicBezTo>
                  <a:cubicBezTo>
                    <a:pt x="6105" y="48506"/>
                    <a:pt x="9674" y="51174"/>
                    <a:pt x="11075" y="55044"/>
                  </a:cubicBezTo>
                  <a:cubicBezTo>
                    <a:pt x="13210" y="60781"/>
                    <a:pt x="10075" y="67019"/>
                    <a:pt x="7606" y="72690"/>
                  </a:cubicBezTo>
                  <a:cubicBezTo>
                    <a:pt x="2102" y="85265"/>
                    <a:pt x="1" y="100743"/>
                    <a:pt x="7706" y="112118"/>
                  </a:cubicBezTo>
                  <a:cubicBezTo>
                    <a:pt x="11709" y="118055"/>
                    <a:pt x="18014" y="122158"/>
                    <a:pt x="24852" y="124227"/>
                  </a:cubicBezTo>
                  <a:cubicBezTo>
                    <a:pt x="26526" y="124731"/>
                    <a:pt x="28280" y="124957"/>
                    <a:pt x="30081" y="124957"/>
                  </a:cubicBezTo>
                  <a:cubicBezTo>
                    <a:pt x="44970" y="124957"/>
                    <a:pt x="63112" y="109476"/>
                    <a:pt x="66415" y="107214"/>
                  </a:cubicBezTo>
                  <a:cubicBezTo>
                    <a:pt x="71418" y="103745"/>
                    <a:pt x="80125" y="101744"/>
                    <a:pt x="86129" y="100576"/>
                  </a:cubicBezTo>
                  <a:cubicBezTo>
                    <a:pt x="89024" y="99978"/>
                    <a:pt x="91993" y="99714"/>
                    <a:pt x="94970" y="99714"/>
                  </a:cubicBezTo>
                  <a:cubicBezTo>
                    <a:pt x="98304" y="99714"/>
                    <a:pt x="101649" y="100046"/>
                    <a:pt x="104909" y="100610"/>
                  </a:cubicBezTo>
                  <a:cubicBezTo>
                    <a:pt x="107773" y="101124"/>
                    <a:pt x="110444" y="101353"/>
                    <a:pt x="112931" y="101353"/>
                  </a:cubicBezTo>
                  <a:cubicBezTo>
                    <a:pt x="129791" y="101353"/>
                    <a:pt x="138114" y="90844"/>
                    <a:pt x="139801" y="87734"/>
                  </a:cubicBezTo>
                  <a:cubicBezTo>
                    <a:pt x="141935" y="83764"/>
                    <a:pt x="141435" y="78761"/>
                    <a:pt x="139300" y="74791"/>
                  </a:cubicBezTo>
                  <a:cubicBezTo>
                    <a:pt x="137165" y="70855"/>
                    <a:pt x="133663" y="67786"/>
                    <a:pt x="129827" y="65451"/>
                  </a:cubicBezTo>
                  <a:cubicBezTo>
                    <a:pt x="126991" y="63717"/>
                    <a:pt x="123923" y="62215"/>
                    <a:pt x="121854" y="59580"/>
                  </a:cubicBezTo>
                  <a:cubicBezTo>
                    <a:pt x="118619" y="55411"/>
                    <a:pt x="118919" y="49606"/>
                    <a:pt x="118319" y="44369"/>
                  </a:cubicBezTo>
                  <a:cubicBezTo>
                    <a:pt x="117318" y="35196"/>
                    <a:pt x="113315" y="26657"/>
                    <a:pt x="108478" y="18818"/>
                  </a:cubicBezTo>
                  <a:cubicBezTo>
                    <a:pt x="106243" y="15182"/>
                    <a:pt x="103775" y="11646"/>
                    <a:pt x="100573" y="8844"/>
                  </a:cubicBezTo>
                  <a:cubicBezTo>
                    <a:pt x="95702" y="4574"/>
                    <a:pt x="89431" y="2339"/>
                    <a:pt x="83093" y="1172"/>
                  </a:cubicBezTo>
                  <a:cubicBezTo>
                    <a:pt x="78819" y="364"/>
                    <a:pt x="74498" y="1"/>
                    <a:pt x="70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ubik"/>
              <a:buNone/>
              <a:defRPr sz="350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●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○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Char char="■"/>
              <a:defRPr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7" r:id="rId15"/>
    <p:sldLayoutId id="2147483668" r:id="rId16"/>
    <p:sldLayoutId id="2147483670" r:id="rId17"/>
    <p:sldLayoutId id="2147483672" r:id="rId18"/>
    <p:sldLayoutId id="2147483675" r:id="rId19"/>
    <p:sldLayoutId id="2147483676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4"/>
          <p:cNvSpPr txBox="1">
            <a:spLocks noGrp="1"/>
          </p:cNvSpPr>
          <p:nvPr>
            <p:ph type="ctrTitle"/>
          </p:nvPr>
        </p:nvSpPr>
        <p:spPr>
          <a:xfrm>
            <a:off x="1791750" y="1265591"/>
            <a:ext cx="5560500" cy="9424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4600" dirty="0">
                <a:latin typeface="Rubik"/>
                <a:ea typeface="Rubik"/>
                <a:cs typeface="Rubik"/>
                <a:sym typeface="Rubik"/>
              </a:rPr>
              <a:t>BLOK 2</a:t>
            </a:r>
            <a:endParaRPr sz="4600" dirty="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2" name="Google Shape;282;p34"/>
          <p:cNvSpPr txBox="1">
            <a:spLocks noGrp="1"/>
          </p:cNvSpPr>
          <p:nvPr>
            <p:ph type="subTitle" idx="1"/>
          </p:nvPr>
        </p:nvSpPr>
        <p:spPr>
          <a:xfrm>
            <a:off x="2337856" y="2303575"/>
            <a:ext cx="4528800" cy="3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KOMUNIKAČNÉ ZRUČNOSTI</a:t>
            </a:r>
            <a:endParaRPr dirty="0"/>
          </a:p>
        </p:txBody>
      </p:sp>
      <p:grpSp>
        <p:nvGrpSpPr>
          <p:cNvPr id="283" name="Google Shape;283;p34"/>
          <p:cNvGrpSpPr/>
          <p:nvPr/>
        </p:nvGrpSpPr>
        <p:grpSpPr>
          <a:xfrm>
            <a:off x="-326623" y="622343"/>
            <a:ext cx="9967850" cy="4825952"/>
            <a:chOff x="-326623" y="622343"/>
            <a:chExt cx="9967850" cy="4825952"/>
          </a:xfrm>
        </p:grpSpPr>
        <p:grpSp>
          <p:nvGrpSpPr>
            <p:cNvPr id="284" name="Google Shape;284;p34"/>
            <p:cNvGrpSpPr/>
            <p:nvPr/>
          </p:nvGrpSpPr>
          <p:grpSpPr>
            <a:xfrm>
              <a:off x="7521584" y="1537304"/>
              <a:ext cx="2119643" cy="3909875"/>
              <a:chOff x="4308826" y="1155143"/>
              <a:chExt cx="1269323" cy="2341383"/>
            </a:xfrm>
          </p:grpSpPr>
          <p:sp>
            <p:nvSpPr>
              <p:cNvPr id="285" name="Google Shape;285;p34"/>
              <p:cNvSpPr/>
              <p:nvPr/>
            </p:nvSpPr>
            <p:spPr>
              <a:xfrm>
                <a:off x="4308826" y="1917716"/>
                <a:ext cx="238063" cy="136758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1840" extrusionOk="0">
                    <a:moveTo>
                      <a:pt x="3203" y="1027"/>
                    </a:moveTo>
                    <a:lnTo>
                      <a:pt x="3202" y="1030"/>
                    </a:lnTo>
                    <a:lnTo>
                      <a:pt x="3202" y="1030"/>
                    </a:lnTo>
                    <a:cubicBezTo>
                      <a:pt x="3203" y="1031"/>
                      <a:pt x="3203" y="1032"/>
                      <a:pt x="3203" y="1032"/>
                    </a:cubicBezTo>
                    <a:lnTo>
                      <a:pt x="3203" y="1027"/>
                    </a:lnTo>
                    <a:close/>
                    <a:moveTo>
                      <a:pt x="1101" y="0"/>
                    </a:moveTo>
                    <a:cubicBezTo>
                      <a:pt x="1079" y="0"/>
                      <a:pt x="1059" y="5"/>
                      <a:pt x="1041" y="17"/>
                    </a:cubicBezTo>
                    <a:cubicBezTo>
                      <a:pt x="887" y="114"/>
                      <a:pt x="1213" y="533"/>
                      <a:pt x="1747" y="776"/>
                    </a:cubicBezTo>
                    <a:cubicBezTo>
                      <a:pt x="1652" y="815"/>
                      <a:pt x="1553" y="832"/>
                      <a:pt x="1452" y="832"/>
                    </a:cubicBezTo>
                    <a:cubicBezTo>
                      <a:pt x="961" y="832"/>
                      <a:pt x="422" y="449"/>
                      <a:pt x="137" y="427"/>
                    </a:cubicBezTo>
                    <a:cubicBezTo>
                      <a:pt x="135" y="427"/>
                      <a:pt x="133" y="427"/>
                      <a:pt x="131" y="427"/>
                    </a:cubicBezTo>
                    <a:cubicBezTo>
                      <a:pt x="55" y="427"/>
                      <a:pt x="1" y="509"/>
                      <a:pt x="31" y="582"/>
                    </a:cubicBezTo>
                    <a:cubicBezTo>
                      <a:pt x="203" y="988"/>
                      <a:pt x="547" y="1460"/>
                      <a:pt x="1138" y="1693"/>
                    </a:cubicBezTo>
                    <a:cubicBezTo>
                      <a:pt x="1422" y="1807"/>
                      <a:pt x="1799" y="1839"/>
                      <a:pt x="2133" y="1839"/>
                    </a:cubicBezTo>
                    <a:cubicBezTo>
                      <a:pt x="2564" y="1839"/>
                      <a:pt x="2925" y="1786"/>
                      <a:pt x="2925" y="1786"/>
                    </a:cubicBezTo>
                    <a:lnTo>
                      <a:pt x="3202" y="1030"/>
                    </a:lnTo>
                    <a:lnTo>
                      <a:pt x="3202" y="1030"/>
                    </a:lnTo>
                    <a:cubicBezTo>
                      <a:pt x="3185" y="996"/>
                      <a:pt x="2930" y="512"/>
                      <a:pt x="2215" y="410"/>
                    </a:cubicBezTo>
                    <a:cubicBezTo>
                      <a:pt x="1563" y="312"/>
                      <a:pt x="1270" y="0"/>
                      <a:pt x="11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4"/>
              <p:cNvSpPr/>
              <p:nvPr/>
            </p:nvSpPr>
            <p:spPr>
              <a:xfrm>
                <a:off x="4676364" y="3397078"/>
                <a:ext cx="266678" cy="99447"/>
              </a:xfrm>
              <a:custGeom>
                <a:avLst/>
                <a:gdLst/>
                <a:ahLst/>
                <a:cxnLst/>
                <a:rect l="l" t="t" r="r" b="b"/>
                <a:pathLst>
                  <a:path w="3588" h="1338" extrusionOk="0">
                    <a:moveTo>
                      <a:pt x="3587" y="1"/>
                    </a:moveTo>
                    <a:lnTo>
                      <a:pt x="2343" y="31"/>
                    </a:lnTo>
                    <a:lnTo>
                      <a:pt x="2343" y="27"/>
                    </a:lnTo>
                    <a:cubicBezTo>
                      <a:pt x="2343" y="27"/>
                      <a:pt x="1478" y="384"/>
                      <a:pt x="737" y="751"/>
                    </a:cubicBezTo>
                    <a:cubicBezTo>
                      <a:pt x="0" y="1112"/>
                      <a:pt x="728" y="1298"/>
                      <a:pt x="728" y="1298"/>
                    </a:cubicBezTo>
                    <a:lnTo>
                      <a:pt x="3164" y="1337"/>
                    </a:lnTo>
                    <a:cubicBezTo>
                      <a:pt x="3384" y="1337"/>
                      <a:pt x="3570" y="1161"/>
                      <a:pt x="3570" y="940"/>
                    </a:cubicBezTo>
                    <a:lnTo>
                      <a:pt x="3587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4"/>
              <p:cNvSpPr/>
              <p:nvPr/>
            </p:nvSpPr>
            <p:spPr>
              <a:xfrm>
                <a:off x="5207565" y="3382659"/>
                <a:ext cx="136758" cy="113494"/>
              </a:xfrm>
              <a:custGeom>
                <a:avLst/>
                <a:gdLst/>
                <a:ahLst/>
                <a:cxnLst/>
                <a:rect l="l" t="t" r="r" b="b"/>
                <a:pathLst>
                  <a:path w="1840" h="1527" extrusionOk="0">
                    <a:moveTo>
                      <a:pt x="0" y="0"/>
                    </a:moveTo>
                    <a:lnTo>
                      <a:pt x="0" y="1231"/>
                    </a:lnTo>
                    <a:cubicBezTo>
                      <a:pt x="0" y="1395"/>
                      <a:pt x="133" y="1527"/>
                      <a:pt x="296" y="1527"/>
                    </a:cubicBezTo>
                    <a:lnTo>
                      <a:pt x="1509" y="1527"/>
                    </a:lnTo>
                    <a:cubicBezTo>
                      <a:pt x="1699" y="1527"/>
                      <a:pt x="1840" y="1355"/>
                      <a:pt x="1800" y="1170"/>
                    </a:cubicBezTo>
                    <a:lnTo>
                      <a:pt x="1443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4"/>
              <p:cNvSpPr/>
              <p:nvPr/>
            </p:nvSpPr>
            <p:spPr>
              <a:xfrm>
                <a:off x="4817359" y="2216353"/>
                <a:ext cx="537518" cy="1188382"/>
              </a:xfrm>
              <a:custGeom>
                <a:avLst/>
                <a:gdLst/>
                <a:ahLst/>
                <a:cxnLst/>
                <a:rect l="l" t="t" r="r" b="b"/>
                <a:pathLst>
                  <a:path w="7232" h="15989" extrusionOk="0">
                    <a:moveTo>
                      <a:pt x="0" y="0"/>
                    </a:moveTo>
                    <a:lnTo>
                      <a:pt x="186" y="15988"/>
                    </a:lnTo>
                    <a:lnTo>
                      <a:pt x="1928" y="15988"/>
                    </a:lnTo>
                    <a:cubicBezTo>
                      <a:pt x="1928" y="15988"/>
                      <a:pt x="3190" y="12313"/>
                      <a:pt x="2639" y="9190"/>
                    </a:cubicBezTo>
                    <a:cubicBezTo>
                      <a:pt x="2745" y="7778"/>
                      <a:pt x="2850" y="6516"/>
                      <a:pt x="2947" y="5409"/>
                    </a:cubicBezTo>
                    <a:lnTo>
                      <a:pt x="5034" y="15887"/>
                    </a:lnTo>
                    <a:lnTo>
                      <a:pt x="7059" y="15887"/>
                    </a:lnTo>
                    <a:cubicBezTo>
                      <a:pt x="7059" y="15887"/>
                      <a:pt x="7231" y="12000"/>
                      <a:pt x="6102" y="9035"/>
                    </a:cubicBezTo>
                    <a:cubicBezTo>
                      <a:pt x="5866" y="2535"/>
                      <a:pt x="5447" y="194"/>
                      <a:pt x="5087" y="194"/>
                    </a:cubicBezTo>
                    <a:cubicBezTo>
                      <a:pt x="5084" y="194"/>
                      <a:pt x="5081" y="194"/>
                      <a:pt x="5078" y="194"/>
                    </a:cubicBezTo>
                    <a:lnTo>
                      <a:pt x="3468" y="19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4"/>
              <p:cNvSpPr/>
              <p:nvPr/>
            </p:nvSpPr>
            <p:spPr>
              <a:xfrm>
                <a:off x="4996705" y="2418963"/>
                <a:ext cx="39764" cy="199414"/>
              </a:xfrm>
              <a:custGeom>
                <a:avLst/>
                <a:gdLst/>
                <a:ahLst/>
                <a:cxnLst/>
                <a:rect l="l" t="t" r="r" b="b"/>
                <a:pathLst>
                  <a:path w="535" h="2683" extrusionOk="0">
                    <a:moveTo>
                      <a:pt x="534" y="2683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4"/>
              <p:cNvSpPr/>
              <p:nvPr/>
            </p:nvSpPr>
            <p:spPr>
              <a:xfrm>
                <a:off x="4502889" y="1682329"/>
                <a:ext cx="360774" cy="509647"/>
              </a:xfrm>
              <a:custGeom>
                <a:avLst/>
                <a:gdLst/>
                <a:ahLst/>
                <a:cxnLst/>
                <a:rect l="l" t="t" r="r" b="b"/>
                <a:pathLst>
                  <a:path w="4854" h="6857" extrusionOk="0">
                    <a:moveTo>
                      <a:pt x="4826" y="1"/>
                    </a:moveTo>
                    <a:cubicBezTo>
                      <a:pt x="4661" y="1"/>
                      <a:pt x="3767" y="224"/>
                      <a:pt x="3049" y="4852"/>
                    </a:cubicBezTo>
                    <a:lnTo>
                      <a:pt x="499" y="3868"/>
                    </a:lnTo>
                    <a:lnTo>
                      <a:pt x="1" y="5235"/>
                    </a:lnTo>
                    <a:cubicBezTo>
                      <a:pt x="1" y="5235"/>
                      <a:pt x="2079" y="6678"/>
                      <a:pt x="3442" y="6850"/>
                    </a:cubicBezTo>
                    <a:cubicBezTo>
                      <a:pt x="3476" y="6854"/>
                      <a:pt x="3509" y="6856"/>
                      <a:pt x="3542" y="6856"/>
                    </a:cubicBezTo>
                    <a:cubicBezTo>
                      <a:pt x="4804" y="6856"/>
                      <a:pt x="4699" y="3744"/>
                      <a:pt x="4699" y="3744"/>
                    </a:cubicBezTo>
                    <a:lnTo>
                      <a:pt x="4854" y="3"/>
                    </a:lnTo>
                    <a:cubicBezTo>
                      <a:pt x="4854" y="3"/>
                      <a:pt x="4844" y="1"/>
                      <a:pt x="482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4"/>
              <p:cNvSpPr/>
              <p:nvPr/>
            </p:nvSpPr>
            <p:spPr>
              <a:xfrm>
                <a:off x="4794095" y="1643680"/>
                <a:ext cx="452193" cy="587167"/>
              </a:xfrm>
              <a:custGeom>
                <a:avLst/>
                <a:gdLst/>
                <a:ahLst/>
                <a:cxnLst/>
                <a:rect l="l" t="t" r="r" b="b"/>
                <a:pathLst>
                  <a:path w="6084" h="7900" extrusionOk="0">
                    <a:moveTo>
                      <a:pt x="3317" y="1"/>
                    </a:moveTo>
                    <a:cubicBezTo>
                      <a:pt x="1894" y="1"/>
                      <a:pt x="424" y="330"/>
                      <a:pt x="256" y="1088"/>
                    </a:cubicBezTo>
                    <a:cubicBezTo>
                      <a:pt x="0" y="2257"/>
                      <a:pt x="719" y="7899"/>
                      <a:pt x="719" y="7899"/>
                    </a:cubicBezTo>
                    <a:lnTo>
                      <a:pt x="5391" y="7899"/>
                    </a:lnTo>
                    <a:cubicBezTo>
                      <a:pt x="5391" y="7899"/>
                      <a:pt x="6084" y="576"/>
                      <a:pt x="5391" y="281"/>
                    </a:cubicBezTo>
                    <a:cubicBezTo>
                      <a:pt x="4862" y="99"/>
                      <a:pt x="4097" y="1"/>
                      <a:pt x="33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4"/>
              <p:cNvSpPr/>
              <p:nvPr/>
            </p:nvSpPr>
            <p:spPr>
              <a:xfrm>
                <a:off x="4917995" y="1496963"/>
                <a:ext cx="157792" cy="241705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3252" extrusionOk="0">
                    <a:moveTo>
                      <a:pt x="1642" y="0"/>
                    </a:moveTo>
                    <a:lnTo>
                      <a:pt x="1" y="314"/>
                    </a:lnTo>
                    <a:lnTo>
                      <a:pt x="468" y="2753"/>
                    </a:lnTo>
                    <a:cubicBezTo>
                      <a:pt x="523" y="3050"/>
                      <a:pt x="785" y="3252"/>
                      <a:pt x="1071" y="3252"/>
                    </a:cubicBezTo>
                    <a:cubicBezTo>
                      <a:pt x="1130" y="3252"/>
                      <a:pt x="1190" y="3243"/>
                      <a:pt x="1249" y="3225"/>
                    </a:cubicBezTo>
                    <a:lnTo>
                      <a:pt x="1249" y="3221"/>
                    </a:lnTo>
                    <a:cubicBezTo>
                      <a:pt x="1792" y="3053"/>
                      <a:pt x="2123" y="2506"/>
                      <a:pt x="2017" y="1950"/>
                    </a:cubicBezTo>
                    <a:lnTo>
                      <a:pt x="1642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4"/>
              <p:cNvSpPr/>
              <p:nvPr/>
            </p:nvSpPr>
            <p:spPr>
              <a:xfrm>
                <a:off x="5442953" y="1155143"/>
                <a:ext cx="135197" cy="235313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166" extrusionOk="0">
                    <a:moveTo>
                      <a:pt x="1130" y="1"/>
                    </a:moveTo>
                    <a:cubicBezTo>
                      <a:pt x="1087" y="1"/>
                      <a:pt x="1044" y="26"/>
                      <a:pt x="1029" y="73"/>
                    </a:cubicBezTo>
                    <a:cubicBezTo>
                      <a:pt x="919" y="399"/>
                      <a:pt x="1143" y="1273"/>
                      <a:pt x="716" y="1692"/>
                    </a:cubicBezTo>
                    <a:cubicBezTo>
                      <a:pt x="704" y="1162"/>
                      <a:pt x="493" y="729"/>
                      <a:pt x="342" y="729"/>
                    </a:cubicBezTo>
                    <a:cubicBezTo>
                      <a:pt x="326" y="729"/>
                      <a:pt x="311" y="733"/>
                      <a:pt x="296" y="744"/>
                    </a:cubicBezTo>
                    <a:cubicBezTo>
                      <a:pt x="142" y="849"/>
                      <a:pt x="385" y="1255"/>
                      <a:pt x="195" y="1974"/>
                    </a:cubicBezTo>
                    <a:cubicBezTo>
                      <a:pt x="1" y="2698"/>
                      <a:pt x="376" y="3126"/>
                      <a:pt x="376" y="3126"/>
                    </a:cubicBezTo>
                    <a:lnTo>
                      <a:pt x="1179" y="3166"/>
                    </a:lnTo>
                    <a:cubicBezTo>
                      <a:pt x="1179" y="3166"/>
                      <a:pt x="1783" y="2191"/>
                      <a:pt x="1801" y="1494"/>
                    </a:cubicBezTo>
                    <a:cubicBezTo>
                      <a:pt x="1818" y="854"/>
                      <a:pt x="1518" y="351"/>
                      <a:pt x="1214" y="38"/>
                    </a:cubicBezTo>
                    <a:cubicBezTo>
                      <a:pt x="1191" y="13"/>
                      <a:pt x="1160" y="1"/>
                      <a:pt x="1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4"/>
              <p:cNvSpPr/>
              <p:nvPr/>
            </p:nvSpPr>
            <p:spPr>
              <a:xfrm>
                <a:off x="5031786" y="1631714"/>
                <a:ext cx="282435" cy="708986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9539" extrusionOk="0">
                    <a:moveTo>
                      <a:pt x="504" y="0"/>
                    </a:moveTo>
                    <a:cubicBezTo>
                      <a:pt x="504" y="0"/>
                      <a:pt x="1" y="878"/>
                      <a:pt x="1" y="4019"/>
                    </a:cubicBezTo>
                    <a:lnTo>
                      <a:pt x="1" y="9538"/>
                    </a:lnTo>
                    <a:lnTo>
                      <a:pt x="3799" y="9538"/>
                    </a:lnTo>
                    <a:cubicBezTo>
                      <a:pt x="3799" y="9538"/>
                      <a:pt x="3318" y="3644"/>
                      <a:pt x="3045" y="2114"/>
                    </a:cubicBezTo>
                    <a:cubicBezTo>
                      <a:pt x="2767" y="578"/>
                      <a:pt x="2034" y="111"/>
                      <a:pt x="5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4"/>
              <p:cNvSpPr/>
              <p:nvPr/>
            </p:nvSpPr>
            <p:spPr>
              <a:xfrm>
                <a:off x="4773432" y="1643829"/>
                <a:ext cx="168272" cy="696871"/>
              </a:xfrm>
              <a:custGeom>
                <a:avLst/>
                <a:gdLst/>
                <a:ahLst/>
                <a:cxnLst/>
                <a:rect l="l" t="t" r="r" b="b"/>
                <a:pathLst>
                  <a:path w="2264" h="9376" extrusionOk="0">
                    <a:moveTo>
                      <a:pt x="2264" y="1"/>
                    </a:moveTo>
                    <a:lnTo>
                      <a:pt x="2264" y="1"/>
                    </a:lnTo>
                    <a:cubicBezTo>
                      <a:pt x="2263" y="1"/>
                      <a:pt x="671" y="133"/>
                      <a:pt x="411" y="1276"/>
                    </a:cubicBezTo>
                    <a:cubicBezTo>
                      <a:pt x="150" y="2418"/>
                      <a:pt x="0" y="9375"/>
                      <a:pt x="0" y="9375"/>
                    </a:cubicBezTo>
                    <a:lnTo>
                      <a:pt x="1721" y="9375"/>
                    </a:lnTo>
                    <a:lnTo>
                      <a:pt x="2264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4"/>
              <p:cNvSpPr/>
              <p:nvPr/>
            </p:nvSpPr>
            <p:spPr>
              <a:xfrm>
                <a:off x="5091469" y="1378266"/>
                <a:ext cx="452937" cy="464011"/>
              </a:xfrm>
              <a:custGeom>
                <a:avLst/>
                <a:gdLst/>
                <a:ahLst/>
                <a:cxnLst/>
                <a:rect l="l" t="t" r="r" b="b"/>
                <a:pathLst>
                  <a:path w="6094" h="6243" extrusionOk="0">
                    <a:moveTo>
                      <a:pt x="4867" y="0"/>
                    </a:moveTo>
                    <a:lnTo>
                      <a:pt x="4020" y="2868"/>
                    </a:lnTo>
                    <a:lnTo>
                      <a:pt x="1" y="3702"/>
                    </a:lnTo>
                    <a:lnTo>
                      <a:pt x="1456" y="6243"/>
                    </a:lnTo>
                    <a:cubicBezTo>
                      <a:pt x="1456" y="6243"/>
                      <a:pt x="4500" y="5096"/>
                      <a:pt x="5233" y="4469"/>
                    </a:cubicBezTo>
                    <a:cubicBezTo>
                      <a:pt x="5965" y="3847"/>
                      <a:pt x="6093" y="0"/>
                      <a:pt x="60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4"/>
              <p:cNvSpPr/>
              <p:nvPr/>
            </p:nvSpPr>
            <p:spPr>
              <a:xfrm>
                <a:off x="4870501" y="1624802"/>
                <a:ext cx="72170" cy="349996"/>
              </a:xfrm>
              <a:custGeom>
                <a:avLst/>
                <a:gdLst/>
                <a:ahLst/>
                <a:cxnLst/>
                <a:rect l="l" t="t" r="r" b="b"/>
                <a:pathLst>
                  <a:path w="971" h="4709" extrusionOk="0">
                    <a:moveTo>
                      <a:pt x="971" y="1"/>
                    </a:moveTo>
                    <a:lnTo>
                      <a:pt x="0" y="336"/>
                    </a:lnTo>
                    <a:lnTo>
                      <a:pt x="697" y="4708"/>
                    </a:lnTo>
                    <a:lnTo>
                      <a:pt x="971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4"/>
              <p:cNvSpPr/>
              <p:nvPr/>
            </p:nvSpPr>
            <p:spPr>
              <a:xfrm>
                <a:off x="4997077" y="1617592"/>
                <a:ext cx="156082" cy="364415"/>
              </a:xfrm>
              <a:custGeom>
                <a:avLst/>
                <a:gdLst/>
                <a:ahLst/>
                <a:cxnLst/>
                <a:rect l="l" t="t" r="r" b="b"/>
                <a:pathLst>
                  <a:path w="2100" h="4903" extrusionOk="0">
                    <a:moveTo>
                      <a:pt x="887" y="1"/>
                    </a:moveTo>
                    <a:cubicBezTo>
                      <a:pt x="0" y="1646"/>
                      <a:pt x="468" y="4902"/>
                      <a:pt x="468" y="4902"/>
                    </a:cubicBezTo>
                    <a:lnTo>
                      <a:pt x="2100" y="310"/>
                    </a:lnTo>
                    <a:cubicBezTo>
                      <a:pt x="2100" y="310"/>
                      <a:pt x="1385" y="1"/>
                      <a:pt x="8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4"/>
              <p:cNvSpPr/>
              <p:nvPr/>
            </p:nvSpPr>
            <p:spPr>
              <a:xfrm>
                <a:off x="4821298" y="1356563"/>
                <a:ext cx="279090" cy="283996"/>
              </a:xfrm>
              <a:custGeom>
                <a:avLst/>
                <a:gdLst/>
                <a:ahLst/>
                <a:cxnLst/>
                <a:rect l="l" t="t" r="r" b="b"/>
                <a:pathLst>
                  <a:path w="3755" h="3821" extrusionOk="0">
                    <a:moveTo>
                      <a:pt x="2048" y="0"/>
                    </a:moveTo>
                    <a:cubicBezTo>
                      <a:pt x="1450" y="0"/>
                      <a:pt x="861" y="399"/>
                      <a:pt x="490" y="1272"/>
                    </a:cubicBezTo>
                    <a:cubicBezTo>
                      <a:pt x="0" y="2428"/>
                      <a:pt x="327" y="3394"/>
                      <a:pt x="1090" y="3716"/>
                    </a:cubicBezTo>
                    <a:cubicBezTo>
                      <a:pt x="1255" y="3786"/>
                      <a:pt x="1426" y="3820"/>
                      <a:pt x="1599" y="3820"/>
                    </a:cubicBezTo>
                    <a:cubicBezTo>
                      <a:pt x="2231" y="3820"/>
                      <a:pt x="2880" y="3354"/>
                      <a:pt x="3265" y="2450"/>
                    </a:cubicBezTo>
                    <a:cubicBezTo>
                      <a:pt x="3755" y="1294"/>
                      <a:pt x="3384" y="447"/>
                      <a:pt x="2617" y="120"/>
                    </a:cubicBezTo>
                    <a:cubicBezTo>
                      <a:pt x="2431" y="41"/>
                      <a:pt x="2239" y="0"/>
                      <a:pt x="20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4"/>
              <p:cNvSpPr/>
              <p:nvPr/>
            </p:nvSpPr>
            <p:spPr>
              <a:xfrm>
                <a:off x="4882913" y="1337164"/>
                <a:ext cx="307631" cy="280503"/>
              </a:xfrm>
              <a:custGeom>
                <a:avLst/>
                <a:gdLst/>
                <a:ahLst/>
                <a:cxnLst/>
                <a:rect l="l" t="t" r="r" b="b"/>
                <a:pathLst>
                  <a:path w="4139" h="3774" extrusionOk="0">
                    <a:moveTo>
                      <a:pt x="1295" y="1"/>
                    </a:moveTo>
                    <a:cubicBezTo>
                      <a:pt x="858" y="1"/>
                      <a:pt x="306" y="172"/>
                      <a:pt x="1" y="933"/>
                    </a:cubicBezTo>
                    <a:cubicBezTo>
                      <a:pt x="329" y="758"/>
                      <a:pt x="652" y="713"/>
                      <a:pt x="899" y="713"/>
                    </a:cubicBezTo>
                    <a:cubicBezTo>
                      <a:pt x="1165" y="713"/>
                      <a:pt x="1342" y="765"/>
                      <a:pt x="1342" y="765"/>
                    </a:cubicBezTo>
                    <a:cubicBezTo>
                      <a:pt x="1342" y="765"/>
                      <a:pt x="1099" y="2186"/>
                      <a:pt x="2193" y="2446"/>
                    </a:cubicBezTo>
                    <a:cubicBezTo>
                      <a:pt x="1898" y="3266"/>
                      <a:pt x="2423" y="3774"/>
                      <a:pt x="2423" y="3774"/>
                    </a:cubicBezTo>
                    <a:cubicBezTo>
                      <a:pt x="2423" y="3774"/>
                      <a:pt x="4139" y="1003"/>
                      <a:pt x="1933" y="117"/>
                    </a:cubicBezTo>
                    <a:cubicBezTo>
                      <a:pt x="1933" y="117"/>
                      <a:pt x="1653" y="1"/>
                      <a:pt x="12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4"/>
              <p:cNvSpPr/>
              <p:nvPr/>
            </p:nvSpPr>
            <p:spPr>
              <a:xfrm>
                <a:off x="5016466" y="1490397"/>
                <a:ext cx="59088" cy="77149"/>
              </a:xfrm>
              <a:custGeom>
                <a:avLst/>
                <a:gdLst/>
                <a:ahLst/>
                <a:cxnLst/>
                <a:rect l="l" t="t" r="r" b="b"/>
                <a:pathLst>
                  <a:path w="795" h="1038" extrusionOk="0">
                    <a:moveTo>
                      <a:pt x="413" y="0"/>
                    </a:moveTo>
                    <a:cubicBezTo>
                      <a:pt x="261" y="0"/>
                      <a:pt x="105" y="114"/>
                      <a:pt x="0" y="364"/>
                    </a:cubicBezTo>
                    <a:lnTo>
                      <a:pt x="111" y="1017"/>
                    </a:lnTo>
                    <a:cubicBezTo>
                      <a:pt x="145" y="1031"/>
                      <a:pt x="181" y="1038"/>
                      <a:pt x="218" y="1038"/>
                    </a:cubicBezTo>
                    <a:cubicBezTo>
                      <a:pt x="378" y="1038"/>
                      <a:pt x="550" y="905"/>
                      <a:pt x="658" y="647"/>
                    </a:cubicBezTo>
                    <a:cubicBezTo>
                      <a:pt x="794" y="329"/>
                      <a:pt x="715" y="104"/>
                      <a:pt x="534" y="24"/>
                    </a:cubicBezTo>
                    <a:cubicBezTo>
                      <a:pt x="495" y="9"/>
                      <a:pt x="454" y="0"/>
                      <a:pt x="4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34"/>
            <p:cNvGrpSpPr/>
            <p:nvPr/>
          </p:nvGrpSpPr>
          <p:grpSpPr>
            <a:xfrm>
              <a:off x="-326623" y="2067896"/>
              <a:ext cx="2079677" cy="3380400"/>
              <a:chOff x="-326623" y="2067896"/>
              <a:chExt cx="2079677" cy="3380400"/>
            </a:xfrm>
          </p:grpSpPr>
          <p:sp>
            <p:nvSpPr>
              <p:cNvPr id="303" name="Google Shape;303;p34"/>
              <p:cNvSpPr/>
              <p:nvPr/>
            </p:nvSpPr>
            <p:spPr>
              <a:xfrm>
                <a:off x="-21547" y="2812338"/>
                <a:ext cx="426584" cy="762316"/>
              </a:xfrm>
              <a:custGeom>
                <a:avLst/>
                <a:gdLst/>
                <a:ahLst/>
                <a:cxnLst/>
                <a:rect l="l" t="t" r="r" b="b"/>
                <a:pathLst>
                  <a:path w="3437" h="6142" extrusionOk="0">
                    <a:moveTo>
                      <a:pt x="3397" y="0"/>
                    </a:moveTo>
                    <a:lnTo>
                      <a:pt x="3397" y="0"/>
                    </a:lnTo>
                    <a:cubicBezTo>
                      <a:pt x="3397" y="1"/>
                      <a:pt x="1346" y="4253"/>
                      <a:pt x="0" y="5691"/>
                    </a:cubicBezTo>
                    <a:lnTo>
                      <a:pt x="516" y="6141"/>
                    </a:lnTo>
                    <a:cubicBezTo>
                      <a:pt x="516" y="6141"/>
                      <a:pt x="3437" y="2643"/>
                      <a:pt x="33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4"/>
              <p:cNvSpPr/>
              <p:nvPr/>
            </p:nvSpPr>
            <p:spPr>
              <a:xfrm>
                <a:off x="1099836" y="5293772"/>
                <a:ext cx="415662" cy="154524"/>
              </a:xfrm>
              <a:custGeom>
                <a:avLst/>
                <a:gdLst/>
                <a:ahLst/>
                <a:cxnLst/>
                <a:rect l="l" t="t" r="r" b="b"/>
                <a:pathLst>
                  <a:path w="3349" h="1245" extrusionOk="0">
                    <a:moveTo>
                      <a:pt x="0" y="1"/>
                    </a:moveTo>
                    <a:lnTo>
                      <a:pt x="13" y="879"/>
                    </a:lnTo>
                    <a:cubicBezTo>
                      <a:pt x="18" y="1083"/>
                      <a:pt x="181" y="1245"/>
                      <a:pt x="385" y="1245"/>
                    </a:cubicBezTo>
                    <a:cubicBezTo>
                      <a:pt x="387" y="1245"/>
                      <a:pt x="390" y="1245"/>
                      <a:pt x="393" y="1245"/>
                    </a:cubicBezTo>
                    <a:lnTo>
                      <a:pt x="2665" y="1210"/>
                    </a:lnTo>
                    <a:cubicBezTo>
                      <a:pt x="2665" y="1210"/>
                      <a:pt x="3349" y="1042"/>
                      <a:pt x="2656" y="702"/>
                    </a:cubicBezTo>
                    <a:cubicBezTo>
                      <a:pt x="1968" y="363"/>
                      <a:pt x="1160" y="27"/>
                      <a:pt x="1160" y="2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4"/>
              <p:cNvSpPr/>
              <p:nvPr/>
            </p:nvSpPr>
            <p:spPr>
              <a:xfrm>
                <a:off x="-326623" y="4458850"/>
                <a:ext cx="164453" cy="380041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3062" extrusionOk="0">
                    <a:moveTo>
                      <a:pt x="1218" y="0"/>
                    </a:moveTo>
                    <a:lnTo>
                      <a:pt x="349" y="115"/>
                    </a:lnTo>
                    <a:cubicBezTo>
                      <a:pt x="146" y="141"/>
                      <a:pt x="1" y="331"/>
                      <a:pt x="27" y="534"/>
                    </a:cubicBezTo>
                    <a:lnTo>
                      <a:pt x="327" y="2788"/>
                    </a:lnTo>
                    <a:cubicBezTo>
                      <a:pt x="327" y="2788"/>
                      <a:pt x="430" y="3062"/>
                      <a:pt x="572" y="3062"/>
                    </a:cubicBezTo>
                    <a:cubicBezTo>
                      <a:pt x="650" y="3062"/>
                      <a:pt x="739" y="2979"/>
                      <a:pt x="830" y="2722"/>
                    </a:cubicBezTo>
                    <a:cubicBezTo>
                      <a:pt x="1091" y="1999"/>
                      <a:pt x="1324" y="1156"/>
                      <a:pt x="1324" y="1156"/>
                    </a:cubicBezTo>
                    <a:lnTo>
                      <a:pt x="121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4"/>
              <p:cNvSpPr/>
              <p:nvPr/>
            </p:nvSpPr>
            <p:spPr>
              <a:xfrm>
                <a:off x="904354" y="2608666"/>
                <a:ext cx="848701" cy="793097"/>
              </a:xfrm>
              <a:custGeom>
                <a:avLst/>
                <a:gdLst/>
                <a:ahLst/>
                <a:cxnLst/>
                <a:rect l="l" t="t" r="r" b="b"/>
                <a:pathLst>
                  <a:path w="6838" h="6390" extrusionOk="0">
                    <a:moveTo>
                      <a:pt x="0" y="0"/>
                    </a:moveTo>
                    <a:lnTo>
                      <a:pt x="137" y="3490"/>
                    </a:lnTo>
                    <a:cubicBezTo>
                      <a:pt x="137" y="3490"/>
                      <a:pt x="45" y="6390"/>
                      <a:pt x="1216" y="6390"/>
                    </a:cubicBezTo>
                    <a:cubicBezTo>
                      <a:pt x="1247" y="6390"/>
                      <a:pt x="1278" y="6388"/>
                      <a:pt x="1310" y="6384"/>
                    </a:cubicBezTo>
                    <a:cubicBezTo>
                      <a:pt x="2585" y="6229"/>
                      <a:pt x="4421" y="4588"/>
                      <a:pt x="4421" y="4588"/>
                    </a:cubicBezTo>
                    <a:lnTo>
                      <a:pt x="4407" y="4566"/>
                    </a:lnTo>
                    <a:lnTo>
                      <a:pt x="4407" y="4566"/>
                    </a:lnTo>
                    <a:cubicBezTo>
                      <a:pt x="4532" y="4575"/>
                      <a:pt x="4685" y="4583"/>
                      <a:pt x="4849" y="4583"/>
                    </a:cubicBezTo>
                    <a:cubicBezTo>
                      <a:pt x="5161" y="4583"/>
                      <a:pt x="5512" y="4554"/>
                      <a:pt x="5775" y="4447"/>
                    </a:cubicBezTo>
                    <a:cubicBezTo>
                      <a:pt x="6331" y="4227"/>
                      <a:pt x="6653" y="3785"/>
                      <a:pt x="6807" y="3410"/>
                    </a:cubicBezTo>
                    <a:cubicBezTo>
                      <a:pt x="6837" y="3342"/>
                      <a:pt x="6788" y="3265"/>
                      <a:pt x="6716" y="3265"/>
                    </a:cubicBezTo>
                    <a:cubicBezTo>
                      <a:pt x="6714" y="3265"/>
                      <a:pt x="6712" y="3265"/>
                      <a:pt x="6710" y="3265"/>
                    </a:cubicBezTo>
                    <a:cubicBezTo>
                      <a:pt x="6447" y="3287"/>
                      <a:pt x="5941" y="3643"/>
                      <a:pt x="5481" y="3643"/>
                    </a:cubicBezTo>
                    <a:cubicBezTo>
                      <a:pt x="5387" y="3643"/>
                      <a:pt x="5294" y="3627"/>
                      <a:pt x="5206" y="3591"/>
                    </a:cubicBezTo>
                    <a:cubicBezTo>
                      <a:pt x="5704" y="3362"/>
                      <a:pt x="6013" y="2974"/>
                      <a:pt x="5868" y="2881"/>
                    </a:cubicBezTo>
                    <a:cubicBezTo>
                      <a:pt x="5851" y="2871"/>
                      <a:pt x="5834" y="2867"/>
                      <a:pt x="5815" y="2867"/>
                    </a:cubicBezTo>
                    <a:cubicBezTo>
                      <a:pt x="5657" y="2867"/>
                      <a:pt x="5387" y="3161"/>
                      <a:pt x="4774" y="3247"/>
                    </a:cubicBezTo>
                    <a:cubicBezTo>
                      <a:pt x="4385" y="3305"/>
                      <a:pt x="4143" y="3481"/>
                      <a:pt x="4006" y="3622"/>
                    </a:cubicBezTo>
                    <a:lnTo>
                      <a:pt x="1681" y="4522"/>
                    </a:lnTo>
                    <a:cubicBezTo>
                      <a:pt x="168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4"/>
              <p:cNvSpPr/>
              <p:nvPr/>
            </p:nvSpPr>
            <p:spPr>
              <a:xfrm>
                <a:off x="863272" y="2175504"/>
                <a:ext cx="223532" cy="302221"/>
              </a:xfrm>
              <a:custGeom>
                <a:avLst/>
                <a:gdLst/>
                <a:ahLst/>
                <a:cxnLst/>
                <a:rect l="l" t="t" r="r" b="b"/>
                <a:pathLst>
                  <a:path w="1801" h="2435" extrusionOk="0">
                    <a:moveTo>
                      <a:pt x="927" y="1"/>
                    </a:moveTo>
                    <a:cubicBezTo>
                      <a:pt x="0" y="371"/>
                      <a:pt x="803" y="2431"/>
                      <a:pt x="803" y="2431"/>
                    </a:cubicBezTo>
                    <a:cubicBezTo>
                      <a:pt x="803" y="2431"/>
                      <a:pt x="812" y="2434"/>
                      <a:pt x="832" y="2434"/>
                    </a:cubicBezTo>
                    <a:cubicBezTo>
                      <a:pt x="911" y="2434"/>
                      <a:pt x="1165" y="2393"/>
                      <a:pt x="1800" y="1995"/>
                    </a:cubicBezTo>
                    <a:cubicBezTo>
                      <a:pt x="1496" y="909"/>
                      <a:pt x="927" y="1"/>
                      <a:pt x="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4"/>
              <p:cNvSpPr/>
              <p:nvPr/>
            </p:nvSpPr>
            <p:spPr>
              <a:xfrm>
                <a:off x="-185255" y="3402009"/>
                <a:ext cx="1437876" cy="1903433"/>
              </a:xfrm>
              <a:custGeom>
                <a:avLst/>
                <a:gdLst/>
                <a:ahLst/>
                <a:cxnLst/>
                <a:rect l="l" t="t" r="r" b="b"/>
                <a:pathLst>
                  <a:path w="11585" h="15336" extrusionOk="0">
                    <a:moveTo>
                      <a:pt x="5501" y="1"/>
                    </a:moveTo>
                    <a:cubicBezTo>
                      <a:pt x="4323" y="1448"/>
                      <a:pt x="3869" y="3676"/>
                      <a:pt x="3988" y="6512"/>
                    </a:cubicBezTo>
                    <a:lnTo>
                      <a:pt x="0" y="8431"/>
                    </a:lnTo>
                    <a:lnTo>
                      <a:pt x="296" y="9693"/>
                    </a:lnTo>
                    <a:cubicBezTo>
                      <a:pt x="296" y="9693"/>
                      <a:pt x="5704" y="9044"/>
                      <a:pt x="6282" y="7946"/>
                    </a:cubicBezTo>
                    <a:cubicBezTo>
                      <a:pt x="6569" y="7412"/>
                      <a:pt x="6931" y="6283"/>
                      <a:pt x="7442" y="4571"/>
                    </a:cubicBezTo>
                    <a:cubicBezTo>
                      <a:pt x="7756" y="5903"/>
                      <a:pt x="8356" y="6971"/>
                      <a:pt x="8806" y="9075"/>
                    </a:cubicBezTo>
                    <a:cubicBezTo>
                      <a:pt x="8691" y="12031"/>
                      <a:pt x="10350" y="15335"/>
                      <a:pt x="10350" y="15335"/>
                    </a:cubicBezTo>
                    <a:lnTo>
                      <a:pt x="11585" y="15168"/>
                    </a:lnTo>
                    <a:lnTo>
                      <a:pt x="9732" y="301"/>
                    </a:lnTo>
                    <a:lnTo>
                      <a:pt x="8612" y="526"/>
                    </a:lnTo>
                    <a:cubicBezTo>
                      <a:pt x="8629" y="459"/>
                      <a:pt x="8638" y="424"/>
                      <a:pt x="8638" y="424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4"/>
              <p:cNvSpPr/>
              <p:nvPr/>
            </p:nvSpPr>
            <p:spPr>
              <a:xfrm>
                <a:off x="396722" y="2558523"/>
                <a:ext cx="705347" cy="919198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7406" extrusionOk="0">
                    <a:moveTo>
                      <a:pt x="2418" y="0"/>
                    </a:moveTo>
                    <a:cubicBezTo>
                      <a:pt x="1823" y="0"/>
                      <a:pt x="1191" y="107"/>
                      <a:pt x="645" y="294"/>
                    </a:cubicBezTo>
                    <a:cubicBezTo>
                      <a:pt x="1" y="568"/>
                      <a:pt x="645" y="7401"/>
                      <a:pt x="645" y="7401"/>
                    </a:cubicBezTo>
                    <a:lnTo>
                      <a:pt x="5489" y="7405"/>
                    </a:lnTo>
                    <a:cubicBezTo>
                      <a:pt x="5489" y="7405"/>
                      <a:pt x="5683" y="3453"/>
                      <a:pt x="4465" y="872"/>
                    </a:cubicBezTo>
                    <a:cubicBezTo>
                      <a:pt x="4175" y="258"/>
                      <a:pt x="3341" y="0"/>
                      <a:pt x="24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4"/>
              <p:cNvSpPr/>
              <p:nvPr/>
            </p:nvSpPr>
            <p:spPr>
              <a:xfrm>
                <a:off x="670024" y="2333751"/>
                <a:ext cx="245872" cy="376814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3036" extrusionOk="0">
                    <a:moveTo>
                      <a:pt x="450" y="1"/>
                    </a:moveTo>
                    <a:lnTo>
                      <a:pt x="101" y="1823"/>
                    </a:lnTo>
                    <a:cubicBezTo>
                      <a:pt x="0" y="2343"/>
                      <a:pt x="309" y="2855"/>
                      <a:pt x="812" y="3009"/>
                    </a:cubicBezTo>
                    <a:cubicBezTo>
                      <a:pt x="869" y="3027"/>
                      <a:pt x="927" y="3036"/>
                      <a:pt x="984" y="3036"/>
                    </a:cubicBezTo>
                    <a:cubicBezTo>
                      <a:pt x="1250" y="3036"/>
                      <a:pt x="1493" y="2849"/>
                      <a:pt x="1544" y="2573"/>
                    </a:cubicBezTo>
                    <a:lnTo>
                      <a:pt x="1981" y="296"/>
                    </a:lnTo>
                    <a:lnTo>
                      <a:pt x="450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4"/>
              <p:cNvSpPr/>
              <p:nvPr/>
            </p:nvSpPr>
            <p:spPr>
              <a:xfrm>
                <a:off x="631673" y="2115680"/>
                <a:ext cx="434279" cy="442223"/>
              </a:xfrm>
              <a:custGeom>
                <a:avLst/>
                <a:gdLst/>
                <a:ahLst/>
                <a:cxnLst/>
                <a:rect l="l" t="t" r="r" b="b"/>
                <a:pathLst>
                  <a:path w="3499" h="3563" extrusionOk="0">
                    <a:moveTo>
                      <a:pt x="1593" y="0"/>
                    </a:moveTo>
                    <a:cubicBezTo>
                      <a:pt x="1415" y="0"/>
                      <a:pt x="1237" y="38"/>
                      <a:pt x="1063" y="112"/>
                    </a:cubicBezTo>
                    <a:cubicBezTo>
                      <a:pt x="349" y="412"/>
                      <a:pt x="0" y="1206"/>
                      <a:pt x="455" y="2283"/>
                    </a:cubicBezTo>
                    <a:cubicBezTo>
                      <a:pt x="815" y="3128"/>
                      <a:pt x="1420" y="3563"/>
                      <a:pt x="2010" y="3563"/>
                    </a:cubicBezTo>
                    <a:cubicBezTo>
                      <a:pt x="2171" y="3563"/>
                      <a:pt x="2331" y="3530"/>
                      <a:pt x="2484" y="3465"/>
                    </a:cubicBezTo>
                    <a:cubicBezTo>
                      <a:pt x="3199" y="3165"/>
                      <a:pt x="3499" y="2261"/>
                      <a:pt x="3044" y="1184"/>
                    </a:cubicBezTo>
                    <a:cubicBezTo>
                      <a:pt x="2697" y="372"/>
                      <a:pt x="2149" y="0"/>
                      <a:pt x="15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4"/>
              <p:cNvSpPr/>
              <p:nvPr/>
            </p:nvSpPr>
            <p:spPr>
              <a:xfrm>
                <a:off x="477770" y="2067896"/>
                <a:ext cx="531834" cy="500433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032" extrusionOk="0">
                    <a:moveTo>
                      <a:pt x="2757" y="0"/>
                    </a:moveTo>
                    <a:cubicBezTo>
                      <a:pt x="2189" y="0"/>
                      <a:pt x="1636" y="245"/>
                      <a:pt x="1231" y="669"/>
                    </a:cubicBezTo>
                    <a:cubicBezTo>
                      <a:pt x="746" y="1177"/>
                      <a:pt x="217" y="2050"/>
                      <a:pt x="1" y="3528"/>
                    </a:cubicBezTo>
                    <a:cubicBezTo>
                      <a:pt x="587" y="3906"/>
                      <a:pt x="1129" y="4032"/>
                      <a:pt x="1590" y="4032"/>
                    </a:cubicBezTo>
                    <a:cubicBezTo>
                      <a:pt x="2513" y="4032"/>
                      <a:pt x="3115" y="3528"/>
                      <a:pt x="3115" y="3528"/>
                    </a:cubicBezTo>
                    <a:lnTo>
                      <a:pt x="2903" y="1724"/>
                    </a:lnTo>
                    <a:cubicBezTo>
                      <a:pt x="2903" y="1724"/>
                      <a:pt x="3697" y="1613"/>
                      <a:pt x="4284" y="996"/>
                    </a:cubicBezTo>
                    <a:cubicBezTo>
                      <a:pt x="4108" y="457"/>
                      <a:pt x="3711" y="197"/>
                      <a:pt x="3305" y="78"/>
                    </a:cubicBezTo>
                    <a:cubicBezTo>
                      <a:pt x="3124" y="26"/>
                      <a:pt x="2940" y="0"/>
                      <a:pt x="27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4"/>
              <p:cNvSpPr/>
              <p:nvPr/>
            </p:nvSpPr>
            <p:spPr>
              <a:xfrm>
                <a:off x="507309" y="2781061"/>
                <a:ext cx="161102" cy="158992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1281" extrusionOk="0">
                    <a:moveTo>
                      <a:pt x="652" y="1"/>
                    </a:moveTo>
                    <a:cubicBezTo>
                      <a:pt x="647" y="1"/>
                      <a:pt x="641" y="1"/>
                      <a:pt x="636" y="1"/>
                    </a:cubicBezTo>
                    <a:cubicBezTo>
                      <a:pt x="283" y="10"/>
                      <a:pt x="1" y="305"/>
                      <a:pt x="10" y="658"/>
                    </a:cubicBezTo>
                    <a:cubicBezTo>
                      <a:pt x="18" y="1006"/>
                      <a:pt x="305" y="1280"/>
                      <a:pt x="651" y="1280"/>
                    </a:cubicBezTo>
                    <a:cubicBezTo>
                      <a:pt x="656" y="1280"/>
                      <a:pt x="661" y="1280"/>
                      <a:pt x="667" y="1280"/>
                    </a:cubicBezTo>
                    <a:cubicBezTo>
                      <a:pt x="1020" y="1271"/>
                      <a:pt x="1298" y="980"/>
                      <a:pt x="1289" y="627"/>
                    </a:cubicBezTo>
                    <a:cubicBezTo>
                      <a:pt x="1280" y="280"/>
                      <a:pt x="998" y="1"/>
                      <a:pt x="6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4"/>
              <p:cNvSpPr/>
              <p:nvPr/>
            </p:nvSpPr>
            <p:spPr>
              <a:xfrm>
                <a:off x="848617" y="2820762"/>
                <a:ext cx="174878" cy="159116"/>
              </a:xfrm>
              <a:custGeom>
                <a:avLst/>
                <a:gdLst/>
                <a:ahLst/>
                <a:cxnLst/>
                <a:rect l="l" t="t" r="r" b="b"/>
                <a:pathLst>
                  <a:path w="1409" h="1282" extrusionOk="0">
                    <a:moveTo>
                      <a:pt x="705" y="0"/>
                    </a:moveTo>
                    <a:cubicBezTo>
                      <a:pt x="415" y="0"/>
                      <a:pt x="152" y="198"/>
                      <a:pt x="80" y="491"/>
                    </a:cubicBezTo>
                    <a:cubicBezTo>
                      <a:pt x="1" y="835"/>
                      <a:pt x="213" y="1179"/>
                      <a:pt x="552" y="1263"/>
                    </a:cubicBezTo>
                    <a:cubicBezTo>
                      <a:pt x="603" y="1275"/>
                      <a:pt x="654" y="1281"/>
                      <a:pt x="704" y="1281"/>
                    </a:cubicBezTo>
                    <a:cubicBezTo>
                      <a:pt x="994" y="1281"/>
                      <a:pt x="1257" y="1084"/>
                      <a:pt x="1329" y="791"/>
                    </a:cubicBezTo>
                    <a:cubicBezTo>
                      <a:pt x="1408" y="447"/>
                      <a:pt x="1196" y="98"/>
                      <a:pt x="857" y="19"/>
                    </a:cubicBezTo>
                    <a:cubicBezTo>
                      <a:pt x="806" y="6"/>
                      <a:pt x="755" y="0"/>
                      <a:pt x="7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4"/>
              <p:cNvSpPr/>
              <p:nvPr/>
            </p:nvSpPr>
            <p:spPr>
              <a:xfrm>
                <a:off x="465511" y="3200123"/>
                <a:ext cx="175251" cy="15924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283" extrusionOk="0">
                    <a:moveTo>
                      <a:pt x="708" y="0"/>
                    </a:moveTo>
                    <a:cubicBezTo>
                      <a:pt x="418" y="0"/>
                      <a:pt x="156" y="195"/>
                      <a:pt x="84" y="489"/>
                    </a:cubicBezTo>
                    <a:cubicBezTo>
                      <a:pt x="0" y="833"/>
                      <a:pt x="212" y="1182"/>
                      <a:pt x="556" y="1266"/>
                    </a:cubicBezTo>
                    <a:cubicBezTo>
                      <a:pt x="605" y="1277"/>
                      <a:pt x="654" y="1282"/>
                      <a:pt x="702" y="1282"/>
                    </a:cubicBezTo>
                    <a:cubicBezTo>
                      <a:pt x="994" y="1282"/>
                      <a:pt x="1260" y="1085"/>
                      <a:pt x="1328" y="794"/>
                    </a:cubicBezTo>
                    <a:cubicBezTo>
                      <a:pt x="1412" y="450"/>
                      <a:pt x="1200" y="101"/>
                      <a:pt x="856" y="17"/>
                    </a:cubicBezTo>
                    <a:cubicBezTo>
                      <a:pt x="807" y="6"/>
                      <a:pt x="757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4"/>
              <p:cNvSpPr/>
              <p:nvPr/>
            </p:nvSpPr>
            <p:spPr>
              <a:xfrm>
                <a:off x="863019" y="3242732"/>
                <a:ext cx="175375" cy="158992"/>
              </a:xfrm>
              <a:custGeom>
                <a:avLst/>
                <a:gdLst/>
                <a:ahLst/>
                <a:cxnLst/>
                <a:rect l="l" t="t" r="r" b="b"/>
                <a:pathLst>
                  <a:path w="1413" h="1281" extrusionOk="0">
                    <a:moveTo>
                      <a:pt x="705" y="0"/>
                    </a:moveTo>
                    <a:cubicBezTo>
                      <a:pt x="417" y="0"/>
                      <a:pt x="156" y="197"/>
                      <a:pt x="85" y="491"/>
                    </a:cubicBezTo>
                    <a:cubicBezTo>
                      <a:pt x="1" y="835"/>
                      <a:pt x="213" y="1183"/>
                      <a:pt x="557" y="1263"/>
                    </a:cubicBezTo>
                    <a:cubicBezTo>
                      <a:pt x="608" y="1275"/>
                      <a:pt x="658" y="1281"/>
                      <a:pt x="708" y="1281"/>
                    </a:cubicBezTo>
                    <a:cubicBezTo>
                      <a:pt x="997" y="1281"/>
                      <a:pt x="1257" y="1084"/>
                      <a:pt x="1329" y="791"/>
                    </a:cubicBezTo>
                    <a:cubicBezTo>
                      <a:pt x="1413" y="447"/>
                      <a:pt x="1201" y="102"/>
                      <a:pt x="857" y="19"/>
                    </a:cubicBezTo>
                    <a:cubicBezTo>
                      <a:pt x="806" y="6"/>
                      <a:pt x="755" y="0"/>
                      <a:pt x="7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4"/>
              <p:cNvSpPr/>
              <p:nvPr/>
            </p:nvSpPr>
            <p:spPr>
              <a:xfrm>
                <a:off x="669997" y="3026999"/>
                <a:ext cx="174754" cy="159116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1282" extrusionOk="0">
                    <a:moveTo>
                      <a:pt x="704" y="1"/>
                    </a:moveTo>
                    <a:cubicBezTo>
                      <a:pt x="415" y="1"/>
                      <a:pt x="152" y="198"/>
                      <a:pt x="84" y="491"/>
                    </a:cubicBezTo>
                    <a:cubicBezTo>
                      <a:pt x="1" y="835"/>
                      <a:pt x="212" y="1179"/>
                      <a:pt x="556" y="1263"/>
                    </a:cubicBezTo>
                    <a:cubicBezTo>
                      <a:pt x="607" y="1275"/>
                      <a:pt x="658" y="1281"/>
                      <a:pt x="708" y="1281"/>
                    </a:cubicBezTo>
                    <a:cubicBezTo>
                      <a:pt x="997" y="1281"/>
                      <a:pt x="1257" y="1084"/>
                      <a:pt x="1328" y="791"/>
                    </a:cubicBezTo>
                    <a:cubicBezTo>
                      <a:pt x="1408" y="447"/>
                      <a:pt x="1196" y="98"/>
                      <a:pt x="856" y="19"/>
                    </a:cubicBezTo>
                    <a:cubicBezTo>
                      <a:pt x="805" y="7"/>
                      <a:pt x="755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4"/>
              <p:cNvSpPr/>
              <p:nvPr/>
            </p:nvSpPr>
            <p:spPr>
              <a:xfrm>
                <a:off x="229166" y="2558771"/>
                <a:ext cx="619460" cy="1256295"/>
              </a:xfrm>
              <a:custGeom>
                <a:avLst/>
                <a:gdLst/>
                <a:ahLst/>
                <a:cxnLst/>
                <a:rect l="l" t="t" r="r" b="b"/>
                <a:pathLst>
                  <a:path w="4991" h="10122" extrusionOk="0">
                    <a:moveTo>
                      <a:pt x="3292" y="1"/>
                    </a:moveTo>
                    <a:lnTo>
                      <a:pt x="2873" y="76"/>
                    </a:lnTo>
                    <a:cubicBezTo>
                      <a:pt x="2873" y="76"/>
                      <a:pt x="4403" y="3645"/>
                      <a:pt x="1" y="9627"/>
                    </a:cubicBezTo>
                    <a:lnTo>
                      <a:pt x="389" y="10121"/>
                    </a:lnTo>
                    <a:cubicBezTo>
                      <a:pt x="389" y="10121"/>
                      <a:pt x="4990" y="4205"/>
                      <a:pt x="32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4"/>
              <p:cNvSpPr/>
              <p:nvPr/>
            </p:nvSpPr>
            <p:spPr>
              <a:xfrm>
                <a:off x="142658" y="2595013"/>
                <a:ext cx="561374" cy="1408337"/>
              </a:xfrm>
              <a:custGeom>
                <a:avLst/>
                <a:gdLst/>
                <a:ahLst/>
                <a:cxnLst/>
                <a:rect l="l" t="t" r="r" b="b"/>
                <a:pathLst>
                  <a:path w="4523" h="11347" extrusionOk="0">
                    <a:moveTo>
                      <a:pt x="2826" y="1"/>
                    </a:moveTo>
                    <a:cubicBezTo>
                      <a:pt x="2310" y="1"/>
                      <a:pt x="1869" y="573"/>
                      <a:pt x="1646" y="1160"/>
                    </a:cubicBezTo>
                    <a:cubicBezTo>
                      <a:pt x="1121" y="2568"/>
                      <a:pt x="133" y="4222"/>
                      <a:pt x="80" y="4923"/>
                    </a:cubicBezTo>
                    <a:cubicBezTo>
                      <a:pt x="1" y="5898"/>
                      <a:pt x="2109" y="8528"/>
                      <a:pt x="2612" y="9141"/>
                    </a:cubicBezTo>
                    <a:cubicBezTo>
                      <a:pt x="2626" y="9503"/>
                      <a:pt x="2687" y="10072"/>
                      <a:pt x="2886" y="10438"/>
                    </a:cubicBezTo>
                    <a:cubicBezTo>
                      <a:pt x="3168" y="10963"/>
                      <a:pt x="3645" y="11232"/>
                      <a:pt x="4037" y="11342"/>
                    </a:cubicBezTo>
                    <a:cubicBezTo>
                      <a:pt x="4048" y="11345"/>
                      <a:pt x="4058" y="11347"/>
                      <a:pt x="4068" y="11347"/>
                    </a:cubicBezTo>
                    <a:cubicBezTo>
                      <a:pt x="4131" y="11347"/>
                      <a:pt x="4185" y="11292"/>
                      <a:pt x="4170" y="11228"/>
                    </a:cubicBezTo>
                    <a:cubicBezTo>
                      <a:pt x="4108" y="10914"/>
                      <a:pt x="3521" y="10310"/>
                      <a:pt x="3667" y="9776"/>
                    </a:cubicBezTo>
                    <a:lnTo>
                      <a:pt x="3667" y="9776"/>
                    </a:lnTo>
                    <a:cubicBezTo>
                      <a:pt x="3897" y="10151"/>
                      <a:pt x="4215" y="10390"/>
                      <a:pt x="4370" y="10390"/>
                    </a:cubicBezTo>
                    <a:cubicBezTo>
                      <a:pt x="4409" y="10390"/>
                      <a:pt x="4437" y="10376"/>
                      <a:pt x="4452" y="10345"/>
                    </a:cubicBezTo>
                    <a:cubicBezTo>
                      <a:pt x="4523" y="10186"/>
                      <a:pt x="4139" y="9975"/>
                      <a:pt x="3958" y="9300"/>
                    </a:cubicBezTo>
                    <a:cubicBezTo>
                      <a:pt x="3865" y="8951"/>
                      <a:pt x="3684" y="8739"/>
                      <a:pt x="3534" y="8611"/>
                    </a:cubicBezTo>
                    <a:lnTo>
                      <a:pt x="1774" y="5087"/>
                    </a:lnTo>
                    <a:lnTo>
                      <a:pt x="3728" y="1756"/>
                    </a:lnTo>
                    <a:cubicBezTo>
                      <a:pt x="4015" y="1160"/>
                      <a:pt x="3795" y="446"/>
                      <a:pt x="3221" y="115"/>
                    </a:cubicBezTo>
                    <a:cubicBezTo>
                      <a:pt x="3086" y="36"/>
                      <a:pt x="2954" y="1"/>
                      <a:pt x="2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4"/>
              <p:cNvSpPr/>
              <p:nvPr/>
            </p:nvSpPr>
            <p:spPr>
              <a:xfrm>
                <a:off x="-269033" y="3518678"/>
                <a:ext cx="561870" cy="493855"/>
              </a:xfrm>
              <a:custGeom>
                <a:avLst/>
                <a:gdLst/>
                <a:ahLst/>
                <a:cxnLst/>
                <a:rect l="l" t="t" r="r" b="b"/>
                <a:pathLst>
                  <a:path w="4527" h="3979" extrusionOk="0">
                    <a:moveTo>
                      <a:pt x="1994" y="0"/>
                    </a:moveTo>
                    <a:cubicBezTo>
                      <a:pt x="1077" y="900"/>
                      <a:pt x="0" y="1866"/>
                      <a:pt x="1641" y="3486"/>
                    </a:cubicBezTo>
                    <a:cubicBezTo>
                      <a:pt x="2002" y="3840"/>
                      <a:pt x="2343" y="3979"/>
                      <a:pt x="2656" y="3979"/>
                    </a:cubicBezTo>
                    <a:cubicBezTo>
                      <a:pt x="3770" y="3979"/>
                      <a:pt x="4526" y="2219"/>
                      <a:pt x="4526" y="2219"/>
                    </a:cubicBezTo>
                    <a:lnTo>
                      <a:pt x="199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4"/>
              <p:cNvSpPr/>
              <p:nvPr/>
            </p:nvSpPr>
            <p:spPr>
              <a:xfrm>
                <a:off x="-139829" y="3543252"/>
                <a:ext cx="388357" cy="314260"/>
              </a:xfrm>
              <a:custGeom>
                <a:avLst/>
                <a:gdLst/>
                <a:ahLst/>
                <a:cxnLst/>
                <a:rect l="l" t="t" r="r" b="b"/>
                <a:pathLst>
                  <a:path w="3129" h="2532" extrusionOk="0">
                    <a:moveTo>
                      <a:pt x="1672" y="1"/>
                    </a:moveTo>
                    <a:cubicBezTo>
                      <a:pt x="1672" y="1"/>
                      <a:pt x="0" y="1130"/>
                      <a:pt x="953" y="2193"/>
                    </a:cubicBezTo>
                    <a:cubicBezTo>
                      <a:pt x="1174" y="2437"/>
                      <a:pt x="1408" y="2531"/>
                      <a:pt x="1638" y="2531"/>
                    </a:cubicBezTo>
                    <a:cubicBezTo>
                      <a:pt x="2407" y="2531"/>
                      <a:pt x="3128" y="1483"/>
                      <a:pt x="3128" y="1483"/>
                    </a:cubicBezTo>
                    <a:lnTo>
                      <a:pt x="1672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4"/>
              <p:cNvSpPr/>
              <p:nvPr/>
            </p:nvSpPr>
            <p:spPr>
              <a:xfrm>
                <a:off x="-61512" y="3796820"/>
                <a:ext cx="80551" cy="80551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49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7"/>
                    </a:cubicBezTo>
                    <a:cubicBezTo>
                      <a:pt x="0" y="503"/>
                      <a:pt x="146" y="649"/>
                      <a:pt x="322" y="649"/>
                    </a:cubicBezTo>
                    <a:cubicBezTo>
                      <a:pt x="503" y="649"/>
                      <a:pt x="649" y="503"/>
                      <a:pt x="649" y="327"/>
                    </a:cubicBezTo>
                    <a:cubicBezTo>
                      <a:pt x="649" y="146"/>
                      <a:pt x="503" y="0"/>
                      <a:pt x="3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3" name="Google Shape;323;p34"/>
            <p:cNvGrpSpPr/>
            <p:nvPr/>
          </p:nvGrpSpPr>
          <p:grpSpPr>
            <a:xfrm>
              <a:off x="7376194" y="622343"/>
              <a:ext cx="880598" cy="591534"/>
              <a:chOff x="4211386" y="1055250"/>
              <a:chExt cx="527336" cy="354233"/>
            </a:xfrm>
          </p:grpSpPr>
          <p:sp>
            <p:nvSpPr>
              <p:cNvPr id="324" name="Google Shape;324;p34"/>
              <p:cNvSpPr/>
              <p:nvPr/>
            </p:nvSpPr>
            <p:spPr>
              <a:xfrm>
                <a:off x="4211386" y="1055250"/>
                <a:ext cx="527336" cy="354233"/>
              </a:xfrm>
              <a:custGeom>
                <a:avLst/>
                <a:gdLst/>
                <a:ahLst/>
                <a:cxnLst/>
                <a:rect l="l" t="t" r="r" b="b"/>
                <a:pathLst>
                  <a:path w="7095" h="4766" extrusionOk="0">
                    <a:moveTo>
                      <a:pt x="1995" y="1"/>
                    </a:moveTo>
                    <a:cubicBezTo>
                      <a:pt x="896" y="1"/>
                      <a:pt x="1" y="901"/>
                      <a:pt x="1" y="1995"/>
                    </a:cubicBezTo>
                    <a:cubicBezTo>
                      <a:pt x="1" y="3089"/>
                      <a:pt x="896" y="3989"/>
                      <a:pt x="1995" y="3989"/>
                    </a:cubicBezTo>
                    <a:lnTo>
                      <a:pt x="5101" y="3989"/>
                    </a:lnTo>
                    <a:cubicBezTo>
                      <a:pt x="5361" y="3989"/>
                      <a:pt x="5608" y="3936"/>
                      <a:pt x="5833" y="3848"/>
                    </a:cubicBezTo>
                    <a:lnTo>
                      <a:pt x="7095" y="4765"/>
                    </a:lnTo>
                    <a:lnTo>
                      <a:pt x="6565" y="3340"/>
                    </a:lnTo>
                    <a:cubicBezTo>
                      <a:pt x="6892" y="2988"/>
                      <a:pt x="7095" y="2511"/>
                      <a:pt x="7095" y="1995"/>
                    </a:cubicBezTo>
                    <a:cubicBezTo>
                      <a:pt x="7095" y="901"/>
                      <a:pt x="6199" y="1"/>
                      <a:pt x="51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4"/>
              <p:cNvSpPr/>
              <p:nvPr/>
            </p:nvSpPr>
            <p:spPr>
              <a:xfrm>
                <a:off x="4556701" y="1173947"/>
                <a:ext cx="59386" cy="5946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00" extrusionOk="0">
                    <a:moveTo>
                      <a:pt x="402" y="1"/>
                    </a:moveTo>
                    <a:cubicBezTo>
                      <a:pt x="181" y="1"/>
                      <a:pt x="0" y="177"/>
                      <a:pt x="0" y="398"/>
                    </a:cubicBezTo>
                    <a:cubicBezTo>
                      <a:pt x="0" y="618"/>
                      <a:pt x="181" y="799"/>
                      <a:pt x="402" y="799"/>
                    </a:cubicBezTo>
                    <a:cubicBezTo>
                      <a:pt x="622" y="799"/>
                      <a:pt x="799" y="618"/>
                      <a:pt x="799" y="398"/>
                    </a:cubicBezTo>
                    <a:cubicBezTo>
                      <a:pt x="799" y="177"/>
                      <a:pt x="622" y="1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4"/>
              <p:cNvSpPr/>
              <p:nvPr/>
            </p:nvSpPr>
            <p:spPr>
              <a:xfrm>
                <a:off x="4327185" y="1173947"/>
                <a:ext cx="59386" cy="5946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00" extrusionOk="0">
                    <a:moveTo>
                      <a:pt x="397" y="1"/>
                    </a:moveTo>
                    <a:cubicBezTo>
                      <a:pt x="177" y="1"/>
                      <a:pt x="0" y="177"/>
                      <a:pt x="0" y="398"/>
                    </a:cubicBezTo>
                    <a:cubicBezTo>
                      <a:pt x="0" y="618"/>
                      <a:pt x="177" y="799"/>
                      <a:pt x="397" y="799"/>
                    </a:cubicBezTo>
                    <a:cubicBezTo>
                      <a:pt x="618" y="799"/>
                      <a:pt x="799" y="618"/>
                      <a:pt x="799" y="398"/>
                    </a:cubicBezTo>
                    <a:cubicBezTo>
                      <a:pt x="799" y="177"/>
                      <a:pt x="618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4"/>
              <p:cNvSpPr/>
              <p:nvPr/>
            </p:nvSpPr>
            <p:spPr>
              <a:xfrm>
                <a:off x="4441943" y="1173947"/>
                <a:ext cx="59386" cy="5946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00" extrusionOk="0">
                    <a:moveTo>
                      <a:pt x="402" y="1"/>
                    </a:moveTo>
                    <a:cubicBezTo>
                      <a:pt x="181" y="1"/>
                      <a:pt x="0" y="177"/>
                      <a:pt x="0" y="398"/>
                    </a:cubicBezTo>
                    <a:cubicBezTo>
                      <a:pt x="0" y="618"/>
                      <a:pt x="181" y="799"/>
                      <a:pt x="402" y="799"/>
                    </a:cubicBezTo>
                    <a:cubicBezTo>
                      <a:pt x="622" y="799"/>
                      <a:pt x="799" y="618"/>
                      <a:pt x="799" y="398"/>
                    </a:cubicBezTo>
                    <a:cubicBezTo>
                      <a:pt x="799" y="177"/>
                      <a:pt x="622" y="1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8" name="Google Shape;328;p34"/>
            <p:cNvGrpSpPr/>
            <p:nvPr/>
          </p:nvGrpSpPr>
          <p:grpSpPr>
            <a:xfrm>
              <a:off x="1005271" y="760960"/>
              <a:ext cx="880474" cy="591409"/>
              <a:chOff x="3108402" y="1232366"/>
              <a:chExt cx="527262" cy="354159"/>
            </a:xfrm>
          </p:grpSpPr>
          <p:sp>
            <p:nvSpPr>
              <p:cNvPr id="329" name="Google Shape;329;p34"/>
              <p:cNvSpPr/>
              <p:nvPr/>
            </p:nvSpPr>
            <p:spPr>
              <a:xfrm>
                <a:off x="3108402" y="1232366"/>
                <a:ext cx="527262" cy="354159"/>
              </a:xfrm>
              <a:custGeom>
                <a:avLst/>
                <a:gdLst/>
                <a:ahLst/>
                <a:cxnLst/>
                <a:rect l="l" t="t" r="r" b="b"/>
                <a:pathLst>
                  <a:path w="7094" h="4765" extrusionOk="0">
                    <a:moveTo>
                      <a:pt x="1990" y="0"/>
                    </a:moveTo>
                    <a:cubicBezTo>
                      <a:pt x="896" y="0"/>
                      <a:pt x="0" y="900"/>
                      <a:pt x="0" y="1994"/>
                    </a:cubicBezTo>
                    <a:cubicBezTo>
                      <a:pt x="0" y="2510"/>
                      <a:pt x="199" y="2982"/>
                      <a:pt x="525" y="3340"/>
                    </a:cubicBezTo>
                    <a:lnTo>
                      <a:pt x="0" y="4765"/>
                    </a:lnTo>
                    <a:lnTo>
                      <a:pt x="1257" y="3847"/>
                    </a:lnTo>
                    <a:cubicBezTo>
                      <a:pt x="1487" y="3935"/>
                      <a:pt x="1734" y="3988"/>
                      <a:pt x="1990" y="3988"/>
                    </a:cubicBezTo>
                    <a:lnTo>
                      <a:pt x="5100" y="3988"/>
                    </a:lnTo>
                    <a:cubicBezTo>
                      <a:pt x="6194" y="3988"/>
                      <a:pt x="7094" y="3088"/>
                      <a:pt x="7094" y="1994"/>
                    </a:cubicBezTo>
                    <a:cubicBezTo>
                      <a:pt x="7094" y="900"/>
                      <a:pt x="6194" y="0"/>
                      <a:pt x="51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4"/>
              <p:cNvSpPr/>
              <p:nvPr/>
            </p:nvSpPr>
            <p:spPr>
              <a:xfrm>
                <a:off x="3230667" y="1350691"/>
                <a:ext cx="59757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804" h="804" extrusionOk="0">
                    <a:moveTo>
                      <a:pt x="402" y="1"/>
                    </a:moveTo>
                    <a:cubicBezTo>
                      <a:pt x="181" y="1"/>
                      <a:pt x="1" y="182"/>
                      <a:pt x="1" y="402"/>
                    </a:cubicBezTo>
                    <a:cubicBezTo>
                      <a:pt x="1" y="623"/>
                      <a:pt x="181" y="804"/>
                      <a:pt x="402" y="804"/>
                    </a:cubicBezTo>
                    <a:cubicBezTo>
                      <a:pt x="623" y="804"/>
                      <a:pt x="804" y="623"/>
                      <a:pt x="804" y="402"/>
                    </a:cubicBezTo>
                    <a:cubicBezTo>
                      <a:pt x="804" y="182"/>
                      <a:pt x="623" y="1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4"/>
              <p:cNvSpPr/>
              <p:nvPr/>
            </p:nvSpPr>
            <p:spPr>
              <a:xfrm>
                <a:off x="3460554" y="1350691"/>
                <a:ext cx="59386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04" extrusionOk="0">
                    <a:moveTo>
                      <a:pt x="402" y="1"/>
                    </a:moveTo>
                    <a:cubicBezTo>
                      <a:pt x="181" y="1"/>
                      <a:pt x="0" y="182"/>
                      <a:pt x="0" y="402"/>
                    </a:cubicBezTo>
                    <a:cubicBezTo>
                      <a:pt x="0" y="623"/>
                      <a:pt x="181" y="804"/>
                      <a:pt x="402" y="804"/>
                    </a:cubicBezTo>
                    <a:cubicBezTo>
                      <a:pt x="622" y="804"/>
                      <a:pt x="799" y="623"/>
                      <a:pt x="799" y="402"/>
                    </a:cubicBezTo>
                    <a:cubicBezTo>
                      <a:pt x="799" y="182"/>
                      <a:pt x="622" y="1"/>
                      <a:pt x="4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4"/>
              <p:cNvSpPr/>
              <p:nvPr/>
            </p:nvSpPr>
            <p:spPr>
              <a:xfrm>
                <a:off x="3345797" y="1350691"/>
                <a:ext cx="59386" cy="5975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804" extrusionOk="0">
                    <a:moveTo>
                      <a:pt x="397" y="1"/>
                    </a:moveTo>
                    <a:cubicBezTo>
                      <a:pt x="177" y="1"/>
                      <a:pt x="0" y="182"/>
                      <a:pt x="0" y="402"/>
                    </a:cubicBezTo>
                    <a:cubicBezTo>
                      <a:pt x="0" y="623"/>
                      <a:pt x="177" y="804"/>
                      <a:pt x="397" y="804"/>
                    </a:cubicBezTo>
                    <a:cubicBezTo>
                      <a:pt x="618" y="804"/>
                      <a:pt x="799" y="623"/>
                      <a:pt x="799" y="402"/>
                    </a:cubicBezTo>
                    <a:cubicBezTo>
                      <a:pt x="799" y="182"/>
                      <a:pt x="618" y="1"/>
                      <a:pt x="3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353369A9-4337-E8D2-BC60-F6383C979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1">
            <a:extLst>
              <a:ext uri="{FF2B5EF4-FFF2-40B4-BE49-F238E27FC236}">
                <a16:creationId xmlns:a16="http://schemas.microsoft.com/office/drawing/2014/main" id="{8AC09AB6-4D69-1206-5DA7-4379BACFFE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3652" y="667627"/>
            <a:ext cx="4619760" cy="2522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2400" dirty="0">
                <a:solidFill>
                  <a:srgbClr val="FF0000"/>
                </a:solidFill>
              </a:rPr>
              <a:t>„Nestíham tú prácu, je toho veľa“</a:t>
            </a:r>
            <a:br>
              <a:rPr lang="sk-SK" sz="2400" dirty="0"/>
            </a:br>
            <a:br>
              <a:rPr lang="sk-SK" sz="2400" dirty="0"/>
            </a:br>
            <a:r>
              <a:rPr lang="sk-SK" sz="2400" b="0" dirty="0"/>
              <a:t>riešia problém za druhého</a:t>
            </a:r>
            <a:br>
              <a:rPr lang="sk-SK" sz="2400" b="0" dirty="0"/>
            </a:br>
            <a:r>
              <a:rPr lang="sk-SK" sz="1400" b="0" dirty="0">
                <a:solidFill>
                  <a:srgbClr val="FF0000"/>
                </a:solidFill>
              </a:rPr>
              <a:t>(Mal by si si to lepšie </a:t>
            </a:r>
            <a:r>
              <a:rPr lang="sk-SK" sz="1400" b="0" dirty="0" err="1">
                <a:solidFill>
                  <a:srgbClr val="FF0000"/>
                </a:solidFill>
              </a:rPr>
              <a:t>naplánovať..sprav</a:t>
            </a:r>
            <a:r>
              <a:rPr lang="sk-SK" sz="1400" b="0" dirty="0">
                <a:solidFill>
                  <a:srgbClr val="FF0000"/>
                </a:solidFill>
              </a:rPr>
              <a:t> toto...)</a:t>
            </a:r>
            <a:br>
              <a:rPr lang="sk-SK" sz="2400" b="0" dirty="0"/>
            </a:br>
            <a:endParaRPr sz="2400" b="0" dirty="0"/>
          </a:p>
        </p:txBody>
      </p:sp>
      <p:grpSp>
        <p:nvGrpSpPr>
          <p:cNvPr id="726" name="Google Shape;726;p51">
            <a:extLst>
              <a:ext uri="{FF2B5EF4-FFF2-40B4-BE49-F238E27FC236}">
                <a16:creationId xmlns:a16="http://schemas.microsoft.com/office/drawing/2014/main" id="{32FB6B8C-FD92-41A0-7441-2EDFFA1E2247}"/>
              </a:ext>
            </a:extLst>
          </p:cNvPr>
          <p:cNvGrpSpPr/>
          <p:nvPr/>
        </p:nvGrpSpPr>
        <p:grpSpPr>
          <a:xfrm>
            <a:off x="620281" y="1051418"/>
            <a:ext cx="2862961" cy="3427512"/>
            <a:chOff x="620281" y="1051418"/>
            <a:chExt cx="2862961" cy="3427512"/>
          </a:xfrm>
        </p:grpSpPr>
        <p:sp>
          <p:nvSpPr>
            <p:cNvPr id="727" name="Google Shape;727;p51">
              <a:extLst>
                <a:ext uri="{FF2B5EF4-FFF2-40B4-BE49-F238E27FC236}">
                  <a16:creationId xmlns:a16="http://schemas.microsoft.com/office/drawing/2014/main" id="{2D9C67DB-764B-8E37-DEF4-46D7D12E4773}"/>
                </a:ext>
              </a:extLst>
            </p:cNvPr>
            <p:cNvSpPr/>
            <p:nvPr/>
          </p:nvSpPr>
          <p:spPr>
            <a:xfrm>
              <a:off x="2105667" y="2156889"/>
              <a:ext cx="729704" cy="640910"/>
            </a:xfrm>
            <a:custGeom>
              <a:avLst/>
              <a:gdLst/>
              <a:ahLst/>
              <a:cxnLst/>
              <a:rect l="l" t="t" r="r" b="b"/>
              <a:pathLst>
                <a:path w="4298" h="3775" extrusionOk="0">
                  <a:moveTo>
                    <a:pt x="3966" y="0"/>
                  </a:moveTo>
                  <a:cubicBezTo>
                    <a:pt x="3966" y="0"/>
                    <a:pt x="3084" y="106"/>
                    <a:pt x="2978" y="2956"/>
                  </a:cubicBezTo>
                  <a:lnTo>
                    <a:pt x="1544" y="2978"/>
                  </a:lnTo>
                  <a:cubicBezTo>
                    <a:pt x="1465" y="2938"/>
                    <a:pt x="1353" y="2902"/>
                    <a:pt x="1211" y="2902"/>
                  </a:cubicBezTo>
                  <a:cubicBezTo>
                    <a:pt x="1180" y="2902"/>
                    <a:pt x="1146" y="2904"/>
                    <a:pt x="1112" y="2908"/>
                  </a:cubicBezTo>
                  <a:cubicBezTo>
                    <a:pt x="1057" y="2914"/>
                    <a:pt x="1006" y="2917"/>
                    <a:pt x="958" y="2917"/>
                  </a:cubicBezTo>
                  <a:cubicBezTo>
                    <a:pt x="732" y="2917"/>
                    <a:pt x="590" y="2853"/>
                    <a:pt x="512" y="2853"/>
                  </a:cubicBezTo>
                  <a:cubicBezTo>
                    <a:pt x="489" y="2853"/>
                    <a:pt x="472" y="2859"/>
                    <a:pt x="459" y="2872"/>
                  </a:cubicBezTo>
                  <a:cubicBezTo>
                    <a:pt x="393" y="2943"/>
                    <a:pt x="618" y="3110"/>
                    <a:pt x="922" y="3163"/>
                  </a:cubicBezTo>
                  <a:cubicBezTo>
                    <a:pt x="834" y="3231"/>
                    <a:pt x="722" y="3252"/>
                    <a:pt x="606" y="3252"/>
                  </a:cubicBezTo>
                  <a:cubicBezTo>
                    <a:pt x="427" y="3252"/>
                    <a:pt x="238" y="3203"/>
                    <a:pt x="115" y="3203"/>
                  </a:cubicBezTo>
                  <a:cubicBezTo>
                    <a:pt x="94" y="3203"/>
                    <a:pt x="74" y="3204"/>
                    <a:pt x="58" y="3208"/>
                  </a:cubicBezTo>
                  <a:cubicBezTo>
                    <a:pt x="18" y="3216"/>
                    <a:pt x="0" y="3265"/>
                    <a:pt x="27" y="3300"/>
                  </a:cubicBezTo>
                  <a:cubicBezTo>
                    <a:pt x="168" y="3481"/>
                    <a:pt x="406" y="3675"/>
                    <a:pt x="741" y="3710"/>
                  </a:cubicBezTo>
                  <a:cubicBezTo>
                    <a:pt x="770" y="3714"/>
                    <a:pt x="800" y="3715"/>
                    <a:pt x="830" y="3715"/>
                  </a:cubicBezTo>
                  <a:cubicBezTo>
                    <a:pt x="1045" y="3715"/>
                    <a:pt x="1299" y="3640"/>
                    <a:pt x="1469" y="3582"/>
                  </a:cubicBezTo>
                  <a:cubicBezTo>
                    <a:pt x="1550" y="3603"/>
                    <a:pt x="2309" y="3774"/>
                    <a:pt x="2979" y="3774"/>
                  </a:cubicBezTo>
                  <a:cubicBezTo>
                    <a:pt x="3188" y="3774"/>
                    <a:pt x="3387" y="3758"/>
                    <a:pt x="3556" y="3715"/>
                  </a:cubicBezTo>
                  <a:cubicBezTo>
                    <a:pt x="4297" y="3525"/>
                    <a:pt x="3627" y="2078"/>
                    <a:pt x="3627" y="2078"/>
                  </a:cubicBezTo>
                  <a:lnTo>
                    <a:pt x="3966" y="5"/>
                  </a:lnTo>
                  <a:lnTo>
                    <a:pt x="396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1">
              <a:extLst>
                <a:ext uri="{FF2B5EF4-FFF2-40B4-BE49-F238E27FC236}">
                  <a16:creationId xmlns:a16="http://schemas.microsoft.com/office/drawing/2014/main" id="{BD367581-1234-04F0-F7EB-4F6C7BCC8CBB}"/>
                </a:ext>
              </a:extLst>
            </p:cNvPr>
            <p:cNvSpPr/>
            <p:nvPr/>
          </p:nvSpPr>
          <p:spPr>
            <a:xfrm>
              <a:off x="2886475" y="1686437"/>
              <a:ext cx="596768" cy="828175"/>
            </a:xfrm>
            <a:custGeom>
              <a:avLst/>
              <a:gdLst/>
              <a:ahLst/>
              <a:cxnLst/>
              <a:rect l="l" t="t" r="r" b="b"/>
              <a:pathLst>
                <a:path w="3515" h="4878" extrusionOk="0">
                  <a:moveTo>
                    <a:pt x="959" y="0"/>
                  </a:moveTo>
                  <a:cubicBezTo>
                    <a:pt x="436" y="0"/>
                    <a:pt x="0" y="595"/>
                    <a:pt x="329" y="1126"/>
                  </a:cubicBezTo>
                  <a:cubicBezTo>
                    <a:pt x="563" y="1505"/>
                    <a:pt x="867" y="1937"/>
                    <a:pt x="717" y="2780"/>
                  </a:cubicBezTo>
                  <a:cubicBezTo>
                    <a:pt x="486" y="4035"/>
                    <a:pt x="956" y="4877"/>
                    <a:pt x="1793" y="4877"/>
                  </a:cubicBezTo>
                  <a:cubicBezTo>
                    <a:pt x="1963" y="4877"/>
                    <a:pt x="2148" y="4843"/>
                    <a:pt x="2345" y="4770"/>
                  </a:cubicBezTo>
                  <a:cubicBezTo>
                    <a:pt x="3514" y="4337"/>
                    <a:pt x="3497" y="3080"/>
                    <a:pt x="2566" y="2458"/>
                  </a:cubicBezTo>
                  <a:cubicBezTo>
                    <a:pt x="1630" y="1836"/>
                    <a:pt x="2032" y="574"/>
                    <a:pt x="1375" y="133"/>
                  </a:cubicBezTo>
                  <a:cubicBezTo>
                    <a:pt x="1366" y="129"/>
                    <a:pt x="1361" y="124"/>
                    <a:pt x="1352" y="120"/>
                  </a:cubicBezTo>
                  <a:cubicBezTo>
                    <a:pt x="1223" y="37"/>
                    <a:pt x="108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1">
              <a:extLst>
                <a:ext uri="{FF2B5EF4-FFF2-40B4-BE49-F238E27FC236}">
                  <a16:creationId xmlns:a16="http://schemas.microsoft.com/office/drawing/2014/main" id="{12039FDD-2E43-0092-73F4-6DF523F08B3C}"/>
                </a:ext>
              </a:extLst>
            </p:cNvPr>
            <p:cNvSpPr/>
            <p:nvPr/>
          </p:nvSpPr>
          <p:spPr>
            <a:xfrm>
              <a:off x="2500400" y="4353634"/>
              <a:ext cx="338706" cy="125296"/>
            </a:xfrm>
            <a:custGeom>
              <a:avLst/>
              <a:gdLst/>
              <a:ahLst/>
              <a:cxnLst/>
              <a:rect l="l" t="t" r="r" b="b"/>
              <a:pathLst>
                <a:path w="1995" h="738" extrusionOk="0">
                  <a:moveTo>
                    <a:pt x="1769" y="1"/>
                  </a:moveTo>
                  <a:lnTo>
                    <a:pt x="1310" y="9"/>
                  </a:lnTo>
                  <a:cubicBezTo>
                    <a:pt x="1310" y="9"/>
                    <a:pt x="825" y="208"/>
                    <a:pt x="410" y="411"/>
                  </a:cubicBezTo>
                  <a:cubicBezTo>
                    <a:pt x="0" y="614"/>
                    <a:pt x="406" y="715"/>
                    <a:pt x="406" y="715"/>
                  </a:cubicBezTo>
                  <a:lnTo>
                    <a:pt x="1765" y="737"/>
                  </a:lnTo>
                  <a:cubicBezTo>
                    <a:pt x="1767" y="737"/>
                    <a:pt x="1770" y="737"/>
                    <a:pt x="1773" y="737"/>
                  </a:cubicBezTo>
                  <a:cubicBezTo>
                    <a:pt x="1893" y="737"/>
                    <a:pt x="1990" y="638"/>
                    <a:pt x="1994" y="517"/>
                  </a:cubicBezTo>
                  <a:lnTo>
                    <a:pt x="176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1">
              <a:extLst>
                <a:ext uri="{FF2B5EF4-FFF2-40B4-BE49-F238E27FC236}">
                  <a16:creationId xmlns:a16="http://schemas.microsoft.com/office/drawing/2014/main" id="{56C3FE10-D56C-B307-B01B-BA00B077EAA5}"/>
                </a:ext>
              </a:extLst>
            </p:cNvPr>
            <p:cNvSpPr/>
            <p:nvPr/>
          </p:nvSpPr>
          <p:spPr>
            <a:xfrm>
              <a:off x="2582742" y="2128706"/>
              <a:ext cx="569434" cy="736834"/>
            </a:xfrm>
            <a:custGeom>
              <a:avLst/>
              <a:gdLst/>
              <a:ahLst/>
              <a:cxnLst/>
              <a:rect l="l" t="t" r="r" b="b"/>
              <a:pathLst>
                <a:path w="3354" h="4340" extrusionOk="0">
                  <a:moveTo>
                    <a:pt x="1921" y="0"/>
                  </a:moveTo>
                  <a:cubicBezTo>
                    <a:pt x="1424" y="0"/>
                    <a:pt x="990" y="146"/>
                    <a:pt x="803" y="497"/>
                  </a:cubicBezTo>
                  <a:cubicBezTo>
                    <a:pt x="0" y="2015"/>
                    <a:pt x="631" y="4340"/>
                    <a:pt x="631" y="4340"/>
                  </a:cubicBezTo>
                  <a:lnTo>
                    <a:pt x="2753" y="3797"/>
                  </a:lnTo>
                  <a:cubicBezTo>
                    <a:pt x="2753" y="3797"/>
                    <a:pt x="3353" y="347"/>
                    <a:pt x="2965" y="184"/>
                  </a:cubicBezTo>
                  <a:cubicBezTo>
                    <a:pt x="2627" y="68"/>
                    <a:pt x="2259" y="0"/>
                    <a:pt x="19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1">
              <a:extLst>
                <a:ext uri="{FF2B5EF4-FFF2-40B4-BE49-F238E27FC236}">
                  <a16:creationId xmlns:a16="http://schemas.microsoft.com/office/drawing/2014/main" id="{1940234F-2465-7BE9-B91B-F8CADCF8D216}"/>
                </a:ext>
              </a:extLst>
            </p:cNvPr>
            <p:cNvSpPr/>
            <p:nvPr/>
          </p:nvSpPr>
          <p:spPr>
            <a:xfrm>
              <a:off x="2687665" y="2846693"/>
              <a:ext cx="292187" cy="1508643"/>
            </a:xfrm>
            <a:custGeom>
              <a:avLst/>
              <a:gdLst/>
              <a:ahLst/>
              <a:cxnLst/>
              <a:rect l="l" t="t" r="r" b="b"/>
              <a:pathLst>
                <a:path w="1721" h="8886" extrusionOk="0">
                  <a:moveTo>
                    <a:pt x="0" y="0"/>
                  </a:moveTo>
                  <a:lnTo>
                    <a:pt x="207" y="8885"/>
                  </a:lnTo>
                  <a:lnTo>
                    <a:pt x="666" y="8877"/>
                  </a:lnTo>
                  <a:cubicBezTo>
                    <a:pt x="666" y="8877"/>
                    <a:pt x="1315" y="6874"/>
                    <a:pt x="1006" y="5131"/>
                  </a:cubicBezTo>
                  <a:cubicBezTo>
                    <a:pt x="1249" y="1968"/>
                    <a:pt x="1721" y="111"/>
                    <a:pt x="1721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1">
              <a:extLst>
                <a:ext uri="{FF2B5EF4-FFF2-40B4-BE49-F238E27FC236}">
                  <a16:creationId xmlns:a16="http://schemas.microsoft.com/office/drawing/2014/main" id="{9297771F-2252-C598-DD88-912809E1BF01}"/>
                </a:ext>
              </a:extLst>
            </p:cNvPr>
            <p:cNvSpPr/>
            <p:nvPr/>
          </p:nvSpPr>
          <p:spPr>
            <a:xfrm>
              <a:off x="2819412" y="2865369"/>
              <a:ext cx="448722" cy="1468915"/>
            </a:xfrm>
            <a:custGeom>
              <a:avLst/>
              <a:gdLst/>
              <a:ahLst/>
              <a:cxnLst/>
              <a:rect l="l" t="t" r="r" b="b"/>
              <a:pathLst>
                <a:path w="2643" h="8652" extrusionOk="0">
                  <a:moveTo>
                    <a:pt x="0" y="1"/>
                  </a:moveTo>
                  <a:lnTo>
                    <a:pt x="1937" y="8652"/>
                  </a:lnTo>
                  <a:lnTo>
                    <a:pt x="2445" y="8652"/>
                  </a:lnTo>
                  <a:cubicBezTo>
                    <a:pt x="2445" y="8652"/>
                    <a:pt x="2643" y="6587"/>
                    <a:pt x="2017" y="4933"/>
                  </a:cubicBezTo>
                  <a:cubicBezTo>
                    <a:pt x="2630" y="495"/>
                    <a:pt x="1845" y="1"/>
                    <a:pt x="18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1">
              <a:extLst>
                <a:ext uri="{FF2B5EF4-FFF2-40B4-BE49-F238E27FC236}">
                  <a16:creationId xmlns:a16="http://schemas.microsoft.com/office/drawing/2014/main" id="{06CF2D2B-597D-E5AE-B7E7-28BA2D9EF2F3}"/>
                </a:ext>
              </a:extLst>
            </p:cNvPr>
            <p:cNvSpPr/>
            <p:nvPr/>
          </p:nvSpPr>
          <p:spPr>
            <a:xfrm>
              <a:off x="2596155" y="2756032"/>
              <a:ext cx="841417" cy="1163315"/>
            </a:xfrm>
            <a:custGeom>
              <a:avLst/>
              <a:gdLst/>
              <a:ahLst/>
              <a:cxnLst/>
              <a:rect l="l" t="t" r="r" b="b"/>
              <a:pathLst>
                <a:path w="4956" h="6852" extrusionOk="0">
                  <a:moveTo>
                    <a:pt x="420" y="1"/>
                  </a:moveTo>
                  <a:cubicBezTo>
                    <a:pt x="420" y="1"/>
                    <a:pt x="1" y="2912"/>
                    <a:pt x="226" y="6446"/>
                  </a:cubicBezTo>
                  <a:cubicBezTo>
                    <a:pt x="1002" y="6744"/>
                    <a:pt x="1711" y="6851"/>
                    <a:pt x="2330" y="6851"/>
                  </a:cubicBezTo>
                  <a:cubicBezTo>
                    <a:pt x="3949" y="6851"/>
                    <a:pt x="4955" y="6115"/>
                    <a:pt x="4955" y="6115"/>
                  </a:cubicBezTo>
                  <a:cubicBezTo>
                    <a:pt x="4955" y="6115"/>
                    <a:pt x="4333" y="2436"/>
                    <a:pt x="2696" y="1"/>
                  </a:cubicBezTo>
                  <a:cubicBezTo>
                    <a:pt x="2252" y="110"/>
                    <a:pt x="1830" y="171"/>
                    <a:pt x="1438" y="171"/>
                  </a:cubicBezTo>
                  <a:cubicBezTo>
                    <a:pt x="1072" y="171"/>
                    <a:pt x="731" y="118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>
              <a:extLst>
                <a:ext uri="{FF2B5EF4-FFF2-40B4-BE49-F238E27FC236}">
                  <a16:creationId xmlns:a16="http://schemas.microsoft.com/office/drawing/2014/main" id="{BC9FE29D-5A07-D015-75EE-3AF09F54E0BB}"/>
                </a:ext>
              </a:extLst>
            </p:cNvPr>
            <p:cNvSpPr/>
            <p:nvPr/>
          </p:nvSpPr>
          <p:spPr>
            <a:xfrm>
              <a:off x="3148272" y="4334110"/>
              <a:ext cx="174701" cy="144820"/>
            </a:xfrm>
            <a:custGeom>
              <a:avLst/>
              <a:gdLst/>
              <a:ahLst/>
              <a:cxnLst/>
              <a:rect l="l" t="t" r="r" b="b"/>
              <a:pathLst>
                <a:path w="1029" h="853" extrusionOk="0">
                  <a:moveTo>
                    <a:pt x="0" y="1"/>
                  </a:moveTo>
                  <a:lnTo>
                    <a:pt x="0" y="685"/>
                  </a:lnTo>
                  <a:cubicBezTo>
                    <a:pt x="0" y="777"/>
                    <a:pt x="75" y="852"/>
                    <a:pt x="168" y="852"/>
                  </a:cubicBezTo>
                  <a:lnTo>
                    <a:pt x="843" y="852"/>
                  </a:lnTo>
                  <a:cubicBezTo>
                    <a:pt x="949" y="852"/>
                    <a:pt x="1028" y="755"/>
                    <a:pt x="1006" y="654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1">
              <a:extLst>
                <a:ext uri="{FF2B5EF4-FFF2-40B4-BE49-F238E27FC236}">
                  <a16:creationId xmlns:a16="http://schemas.microsoft.com/office/drawing/2014/main" id="{1156F288-1E92-7FD4-B4F7-A10C89A4B889}"/>
                </a:ext>
              </a:extLst>
            </p:cNvPr>
            <p:cNvSpPr/>
            <p:nvPr/>
          </p:nvSpPr>
          <p:spPr>
            <a:xfrm>
              <a:off x="2769158" y="1957571"/>
              <a:ext cx="186755" cy="285905"/>
            </a:xfrm>
            <a:custGeom>
              <a:avLst/>
              <a:gdLst/>
              <a:ahLst/>
              <a:cxnLst/>
              <a:rect l="l" t="t" r="r" b="b"/>
              <a:pathLst>
                <a:path w="1100" h="1684" extrusionOk="0">
                  <a:moveTo>
                    <a:pt x="852" y="1"/>
                  </a:moveTo>
                  <a:lnTo>
                    <a:pt x="1" y="164"/>
                  </a:lnTo>
                  <a:lnTo>
                    <a:pt x="244" y="1426"/>
                  </a:lnTo>
                  <a:cubicBezTo>
                    <a:pt x="273" y="1578"/>
                    <a:pt x="407" y="1683"/>
                    <a:pt x="554" y="1683"/>
                  </a:cubicBezTo>
                  <a:cubicBezTo>
                    <a:pt x="586" y="1683"/>
                    <a:pt x="618" y="1678"/>
                    <a:pt x="649" y="1668"/>
                  </a:cubicBezTo>
                  <a:cubicBezTo>
                    <a:pt x="927" y="1580"/>
                    <a:pt x="1099" y="1298"/>
                    <a:pt x="1042" y="101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1">
              <a:extLst>
                <a:ext uri="{FF2B5EF4-FFF2-40B4-BE49-F238E27FC236}">
                  <a16:creationId xmlns:a16="http://schemas.microsoft.com/office/drawing/2014/main" id="{1FE07B6E-F4D7-3891-94E3-BB5FCEC054AF}"/>
                </a:ext>
              </a:extLst>
            </p:cNvPr>
            <p:cNvSpPr/>
            <p:nvPr/>
          </p:nvSpPr>
          <p:spPr>
            <a:xfrm>
              <a:off x="2655407" y="1792208"/>
              <a:ext cx="328859" cy="335650"/>
            </a:xfrm>
            <a:custGeom>
              <a:avLst/>
              <a:gdLst/>
              <a:ahLst/>
              <a:cxnLst/>
              <a:rect l="l" t="t" r="r" b="b"/>
              <a:pathLst>
                <a:path w="1937" h="1977" extrusionOk="0">
                  <a:moveTo>
                    <a:pt x="1056" y="0"/>
                  </a:moveTo>
                  <a:cubicBezTo>
                    <a:pt x="747" y="0"/>
                    <a:pt x="442" y="206"/>
                    <a:pt x="252" y="657"/>
                  </a:cubicBezTo>
                  <a:cubicBezTo>
                    <a:pt x="0" y="1253"/>
                    <a:pt x="168" y="1756"/>
                    <a:pt x="561" y="1923"/>
                  </a:cubicBezTo>
                  <a:cubicBezTo>
                    <a:pt x="645" y="1959"/>
                    <a:pt x="733" y="1977"/>
                    <a:pt x="822" y="1977"/>
                  </a:cubicBezTo>
                  <a:cubicBezTo>
                    <a:pt x="1150" y="1977"/>
                    <a:pt x="1488" y="1735"/>
                    <a:pt x="1686" y="1266"/>
                  </a:cubicBezTo>
                  <a:cubicBezTo>
                    <a:pt x="1937" y="670"/>
                    <a:pt x="1747" y="229"/>
                    <a:pt x="1350" y="62"/>
                  </a:cubicBezTo>
                  <a:cubicBezTo>
                    <a:pt x="1254" y="21"/>
                    <a:pt x="1155" y="0"/>
                    <a:pt x="10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>
              <a:extLst>
                <a:ext uri="{FF2B5EF4-FFF2-40B4-BE49-F238E27FC236}">
                  <a16:creationId xmlns:a16="http://schemas.microsoft.com/office/drawing/2014/main" id="{13102EEB-FE42-4AC1-FC41-3A4D3D1DE4CB}"/>
                </a:ext>
              </a:extLst>
            </p:cNvPr>
            <p:cNvSpPr/>
            <p:nvPr/>
          </p:nvSpPr>
          <p:spPr>
            <a:xfrm>
              <a:off x="2817205" y="2157398"/>
              <a:ext cx="542439" cy="914931"/>
            </a:xfrm>
            <a:custGeom>
              <a:avLst/>
              <a:gdLst/>
              <a:ahLst/>
              <a:cxnLst/>
              <a:rect l="l" t="t" r="r" b="b"/>
              <a:pathLst>
                <a:path w="3195" h="5389" extrusionOk="0">
                  <a:moveTo>
                    <a:pt x="1448" y="0"/>
                  </a:moveTo>
                  <a:cubicBezTo>
                    <a:pt x="1351" y="0"/>
                    <a:pt x="1255" y="24"/>
                    <a:pt x="1165" y="77"/>
                  </a:cubicBezTo>
                  <a:cubicBezTo>
                    <a:pt x="860" y="253"/>
                    <a:pt x="913" y="853"/>
                    <a:pt x="1068" y="1175"/>
                  </a:cubicBezTo>
                  <a:lnTo>
                    <a:pt x="2091" y="2852"/>
                  </a:lnTo>
                  <a:lnTo>
                    <a:pt x="1094" y="4153"/>
                  </a:lnTo>
                  <a:cubicBezTo>
                    <a:pt x="984" y="4171"/>
                    <a:pt x="821" y="4219"/>
                    <a:pt x="666" y="4378"/>
                  </a:cubicBezTo>
                  <a:cubicBezTo>
                    <a:pt x="388" y="4656"/>
                    <a:pt x="141" y="4656"/>
                    <a:pt x="133" y="4753"/>
                  </a:cubicBezTo>
                  <a:cubicBezTo>
                    <a:pt x="131" y="4795"/>
                    <a:pt x="180" y="4817"/>
                    <a:pt x="259" y="4817"/>
                  </a:cubicBezTo>
                  <a:cubicBezTo>
                    <a:pt x="364" y="4817"/>
                    <a:pt x="521" y="4777"/>
                    <a:pt x="675" y="4691"/>
                  </a:cubicBezTo>
                  <a:lnTo>
                    <a:pt x="675" y="4691"/>
                  </a:lnTo>
                  <a:cubicBezTo>
                    <a:pt x="600" y="4996"/>
                    <a:pt x="146" y="5128"/>
                    <a:pt x="27" y="5265"/>
                  </a:cubicBezTo>
                  <a:cubicBezTo>
                    <a:pt x="0" y="5296"/>
                    <a:pt x="18" y="5349"/>
                    <a:pt x="62" y="5357"/>
                  </a:cubicBezTo>
                  <a:cubicBezTo>
                    <a:pt x="140" y="5376"/>
                    <a:pt x="229" y="5388"/>
                    <a:pt x="324" y="5388"/>
                  </a:cubicBezTo>
                  <a:cubicBezTo>
                    <a:pt x="498" y="5388"/>
                    <a:pt x="691" y="5348"/>
                    <a:pt x="874" y="5234"/>
                  </a:cubicBezTo>
                  <a:cubicBezTo>
                    <a:pt x="1165" y="5053"/>
                    <a:pt x="1434" y="4572"/>
                    <a:pt x="1465" y="4515"/>
                  </a:cubicBezTo>
                  <a:cubicBezTo>
                    <a:pt x="1875" y="4210"/>
                    <a:pt x="3194" y="3182"/>
                    <a:pt x="3155" y="2684"/>
                  </a:cubicBezTo>
                  <a:cubicBezTo>
                    <a:pt x="3128" y="2309"/>
                    <a:pt x="2427" y="1263"/>
                    <a:pt x="2144" y="513"/>
                  </a:cubicBezTo>
                  <a:cubicBezTo>
                    <a:pt x="2035" y="218"/>
                    <a:pt x="1741" y="0"/>
                    <a:pt x="14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>
              <a:extLst>
                <a:ext uri="{FF2B5EF4-FFF2-40B4-BE49-F238E27FC236}">
                  <a16:creationId xmlns:a16="http://schemas.microsoft.com/office/drawing/2014/main" id="{133B1DF9-BBC0-0029-DB59-E8EA3C2375F8}"/>
                </a:ext>
              </a:extLst>
            </p:cNvPr>
            <p:cNvSpPr/>
            <p:nvPr/>
          </p:nvSpPr>
          <p:spPr>
            <a:xfrm>
              <a:off x="2747427" y="1734823"/>
              <a:ext cx="281831" cy="366040"/>
            </a:xfrm>
            <a:custGeom>
              <a:avLst/>
              <a:gdLst/>
              <a:ahLst/>
              <a:cxnLst/>
              <a:rect l="l" t="t" r="r" b="b"/>
              <a:pathLst>
                <a:path w="1660" h="2156" extrusionOk="0">
                  <a:moveTo>
                    <a:pt x="523" y="1"/>
                  </a:moveTo>
                  <a:cubicBezTo>
                    <a:pt x="259" y="1"/>
                    <a:pt x="36" y="147"/>
                    <a:pt x="1" y="554"/>
                  </a:cubicBezTo>
                  <a:cubicBezTo>
                    <a:pt x="1" y="554"/>
                    <a:pt x="1" y="554"/>
                    <a:pt x="1" y="554"/>
                  </a:cubicBezTo>
                  <a:cubicBezTo>
                    <a:pt x="17" y="554"/>
                    <a:pt x="419" y="558"/>
                    <a:pt x="808" y="991"/>
                  </a:cubicBezTo>
                  <a:cubicBezTo>
                    <a:pt x="694" y="1789"/>
                    <a:pt x="949" y="2050"/>
                    <a:pt x="1139" y="2155"/>
                  </a:cubicBezTo>
                  <a:cubicBezTo>
                    <a:pt x="1391" y="1242"/>
                    <a:pt x="1660" y="1008"/>
                    <a:pt x="1461" y="554"/>
                  </a:cubicBezTo>
                  <a:cubicBezTo>
                    <a:pt x="1345" y="291"/>
                    <a:pt x="894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>
              <a:extLst>
                <a:ext uri="{FF2B5EF4-FFF2-40B4-BE49-F238E27FC236}">
                  <a16:creationId xmlns:a16="http://schemas.microsoft.com/office/drawing/2014/main" id="{79C7E901-74D3-B896-558A-2E5426F59F6F}"/>
                </a:ext>
              </a:extLst>
            </p:cNvPr>
            <p:cNvSpPr/>
            <p:nvPr/>
          </p:nvSpPr>
          <p:spPr>
            <a:xfrm>
              <a:off x="2855117" y="1929594"/>
              <a:ext cx="73514" cy="86417"/>
            </a:xfrm>
            <a:custGeom>
              <a:avLst/>
              <a:gdLst/>
              <a:ahLst/>
              <a:cxnLst/>
              <a:rect l="l" t="t" r="r" b="b"/>
              <a:pathLst>
                <a:path w="433" h="509" extrusionOk="0">
                  <a:moveTo>
                    <a:pt x="209" y="1"/>
                  </a:moveTo>
                  <a:cubicBezTo>
                    <a:pt x="128" y="1"/>
                    <a:pt x="48" y="52"/>
                    <a:pt x="1" y="169"/>
                  </a:cubicBezTo>
                  <a:lnTo>
                    <a:pt x="80" y="496"/>
                  </a:lnTo>
                  <a:cubicBezTo>
                    <a:pt x="101" y="504"/>
                    <a:pt x="122" y="508"/>
                    <a:pt x="144" y="508"/>
                  </a:cubicBezTo>
                  <a:cubicBezTo>
                    <a:pt x="228" y="508"/>
                    <a:pt x="314" y="447"/>
                    <a:pt x="367" y="324"/>
                  </a:cubicBezTo>
                  <a:cubicBezTo>
                    <a:pt x="433" y="174"/>
                    <a:pt x="385" y="59"/>
                    <a:pt x="283" y="15"/>
                  </a:cubicBezTo>
                  <a:cubicBezTo>
                    <a:pt x="259" y="6"/>
                    <a:pt x="234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>
              <a:extLst>
                <a:ext uri="{FF2B5EF4-FFF2-40B4-BE49-F238E27FC236}">
                  <a16:creationId xmlns:a16="http://schemas.microsoft.com/office/drawing/2014/main" id="{9A20DD69-158F-ED4E-E0C9-5AB4F4A14D25}"/>
                </a:ext>
              </a:extLst>
            </p:cNvPr>
            <p:cNvSpPr/>
            <p:nvPr/>
          </p:nvSpPr>
          <p:spPr>
            <a:xfrm>
              <a:off x="1265946" y="4336487"/>
              <a:ext cx="383697" cy="142443"/>
            </a:xfrm>
            <a:custGeom>
              <a:avLst/>
              <a:gdLst/>
              <a:ahLst/>
              <a:cxnLst/>
              <a:rect l="l" t="t" r="r" b="b"/>
              <a:pathLst>
                <a:path w="2260" h="839" extrusionOk="0">
                  <a:moveTo>
                    <a:pt x="1" y="0"/>
                  </a:moveTo>
                  <a:lnTo>
                    <a:pt x="14" y="591"/>
                  </a:lnTo>
                  <a:cubicBezTo>
                    <a:pt x="14" y="725"/>
                    <a:pt x="124" y="838"/>
                    <a:pt x="262" y="838"/>
                  </a:cubicBezTo>
                  <a:cubicBezTo>
                    <a:pt x="265" y="838"/>
                    <a:pt x="267" y="838"/>
                    <a:pt x="270" y="838"/>
                  </a:cubicBezTo>
                  <a:lnTo>
                    <a:pt x="1801" y="816"/>
                  </a:lnTo>
                  <a:cubicBezTo>
                    <a:pt x="1801" y="816"/>
                    <a:pt x="2259" y="701"/>
                    <a:pt x="1792" y="472"/>
                  </a:cubicBezTo>
                  <a:cubicBezTo>
                    <a:pt x="1329" y="243"/>
                    <a:pt x="786" y="18"/>
                    <a:pt x="786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>
              <a:extLst>
                <a:ext uri="{FF2B5EF4-FFF2-40B4-BE49-F238E27FC236}">
                  <a16:creationId xmlns:a16="http://schemas.microsoft.com/office/drawing/2014/main" id="{98BBB50A-FB46-0141-D1C5-3F2E13716E99}"/>
                </a:ext>
              </a:extLst>
            </p:cNvPr>
            <p:cNvSpPr/>
            <p:nvPr/>
          </p:nvSpPr>
          <p:spPr>
            <a:xfrm>
              <a:off x="1249478" y="1890848"/>
              <a:ext cx="819516" cy="779279"/>
            </a:xfrm>
            <a:custGeom>
              <a:avLst/>
              <a:gdLst/>
              <a:ahLst/>
              <a:cxnLst/>
              <a:rect l="l" t="t" r="r" b="b"/>
              <a:pathLst>
                <a:path w="4827" h="4590" extrusionOk="0">
                  <a:moveTo>
                    <a:pt x="839" y="1"/>
                  </a:moveTo>
                  <a:cubicBezTo>
                    <a:pt x="830" y="1"/>
                    <a:pt x="826" y="1"/>
                    <a:pt x="826" y="1"/>
                  </a:cubicBezTo>
                  <a:lnTo>
                    <a:pt x="861" y="2498"/>
                  </a:lnTo>
                  <a:cubicBezTo>
                    <a:pt x="861" y="2498"/>
                    <a:pt x="1" y="4250"/>
                    <a:pt x="826" y="4510"/>
                  </a:cubicBezTo>
                  <a:cubicBezTo>
                    <a:pt x="1009" y="4567"/>
                    <a:pt x="1228" y="4589"/>
                    <a:pt x="1459" y="4589"/>
                  </a:cubicBezTo>
                  <a:cubicBezTo>
                    <a:pt x="2119" y="4589"/>
                    <a:pt x="2871" y="4408"/>
                    <a:pt x="3120" y="4342"/>
                  </a:cubicBezTo>
                  <a:cubicBezTo>
                    <a:pt x="3305" y="4412"/>
                    <a:pt x="3619" y="4512"/>
                    <a:pt x="3884" y="4512"/>
                  </a:cubicBezTo>
                  <a:cubicBezTo>
                    <a:pt x="3922" y="4512"/>
                    <a:pt x="3958" y="4510"/>
                    <a:pt x="3993" y="4505"/>
                  </a:cubicBezTo>
                  <a:cubicBezTo>
                    <a:pt x="4368" y="4466"/>
                    <a:pt x="4637" y="4250"/>
                    <a:pt x="4796" y="4042"/>
                  </a:cubicBezTo>
                  <a:cubicBezTo>
                    <a:pt x="4827" y="4007"/>
                    <a:pt x="4809" y="3950"/>
                    <a:pt x="4761" y="3941"/>
                  </a:cubicBezTo>
                  <a:lnTo>
                    <a:pt x="4761" y="3936"/>
                  </a:lnTo>
                  <a:cubicBezTo>
                    <a:pt x="4744" y="3933"/>
                    <a:pt x="4725" y="3932"/>
                    <a:pt x="4704" y="3932"/>
                  </a:cubicBezTo>
                  <a:cubicBezTo>
                    <a:pt x="4566" y="3932"/>
                    <a:pt x="4350" y="3989"/>
                    <a:pt x="4145" y="3989"/>
                  </a:cubicBezTo>
                  <a:cubicBezTo>
                    <a:pt x="4013" y="3989"/>
                    <a:pt x="3886" y="3965"/>
                    <a:pt x="3786" y="3888"/>
                  </a:cubicBezTo>
                  <a:cubicBezTo>
                    <a:pt x="4130" y="3830"/>
                    <a:pt x="4381" y="3645"/>
                    <a:pt x="4306" y="3561"/>
                  </a:cubicBezTo>
                  <a:cubicBezTo>
                    <a:pt x="4292" y="3546"/>
                    <a:pt x="4273" y="3540"/>
                    <a:pt x="4248" y="3540"/>
                  </a:cubicBezTo>
                  <a:cubicBezTo>
                    <a:pt x="4159" y="3540"/>
                    <a:pt x="3999" y="3616"/>
                    <a:pt x="3740" y="3616"/>
                  </a:cubicBezTo>
                  <a:cubicBezTo>
                    <a:pt x="3689" y="3616"/>
                    <a:pt x="3633" y="3613"/>
                    <a:pt x="3574" y="3605"/>
                  </a:cubicBezTo>
                  <a:cubicBezTo>
                    <a:pt x="3533" y="3600"/>
                    <a:pt x="3493" y="3598"/>
                    <a:pt x="3456" y="3598"/>
                  </a:cubicBezTo>
                  <a:cubicBezTo>
                    <a:pt x="3197" y="3598"/>
                    <a:pt x="3030" y="3706"/>
                    <a:pt x="2956" y="3764"/>
                  </a:cubicBezTo>
                  <a:lnTo>
                    <a:pt x="1540" y="3522"/>
                  </a:lnTo>
                  <a:cubicBezTo>
                    <a:pt x="2021" y="106"/>
                    <a:pt x="970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1">
              <a:extLst>
                <a:ext uri="{FF2B5EF4-FFF2-40B4-BE49-F238E27FC236}">
                  <a16:creationId xmlns:a16="http://schemas.microsoft.com/office/drawing/2014/main" id="{D4E9EE5A-66C6-3D89-B8C2-01E04020C69E}"/>
                </a:ext>
              </a:extLst>
            </p:cNvPr>
            <p:cNvSpPr/>
            <p:nvPr/>
          </p:nvSpPr>
          <p:spPr>
            <a:xfrm>
              <a:off x="1280887" y="1842971"/>
              <a:ext cx="288622" cy="442949"/>
            </a:xfrm>
            <a:custGeom>
              <a:avLst/>
              <a:gdLst/>
              <a:ahLst/>
              <a:cxnLst/>
              <a:rect l="l" t="t" r="r" b="b"/>
              <a:pathLst>
                <a:path w="1700" h="2609" extrusionOk="0">
                  <a:moveTo>
                    <a:pt x="367" y="97"/>
                  </a:moveTo>
                  <a:cubicBezTo>
                    <a:pt x="153" y="97"/>
                    <a:pt x="88" y="729"/>
                    <a:pt x="67" y="971"/>
                  </a:cubicBezTo>
                  <a:cubicBezTo>
                    <a:pt x="1" y="1761"/>
                    <a:pt x="177" y="2608"/>
                    <a:pt x="177" y="2608"/>
                  </a:cubicBezTo>
                  <a:lnTo>
                    <a:pt x="1589" y="2414"/>
                  </a:lnTo>
                  <a:cubicBezTo>
                    <a:pt x="1589" y="2414"/>
                    <a:pt x="1699" y="1421"/>
                    <a:pt x="1448" y="901"/>
                  </a:cubicBezTo>
                  <a:cubicBezTo>
                    <a:pt x="1011" y="1"/>
                    <a:pt x="473" y="124"/>
                    <a:pt x="402" y="102"/>
                  </a:cubicBezTo>
                  <a:cubicBezTo>
                    <a:pt x="390" y="98"/>
                    <a:pt x="378" y="97"/>
                    <a:pt x="367" y="9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1">
              <a:extLst>
                <a:ext uri="{FF2B5EF4-FFF2-40B4-BE49-F238E27FC236}">
                  <a16:creationId xmlns:a16="http://schemas.microsoft.com/office/drawing/2014/main" id="{5A509B91-EAB4-3C99-B04F-96B1D1B2AA39}"/>
                </a:ext>
              </a:extLst>
            </p:cNvPr>
            <p:cNvSpPr/>
            <p:nvPr/>
          </p:nvSpPr>
          <p:spPr>
            <a:xfrm>
              <a:off x="863743" y="1818863"/>
              <a:ext cx="649569" cy="842945"/>
            </a:xfrm>
            <a:custGeom>
              <a:avLst/>
              <a:gdLst/>
              <a:ahLst/>
              <a:cxnLst/>
              <a:rect l="l" t="t" r="r" b="b"/>
              <a:pathLst>
                <a:path w="3826" h="4965" extrusionOk="0">
                  <a:moveTo>
                    <a:pt x="1748" y="1"/>
                  </a:moveTo>
                  <a:cubicBezTo>
                    <a:pt x="1256" y="1"/>
                    <a:pt x="772" y="64"/>
                    <a:pt x="437" y="178"/>
                  </a:cubicBezTo>
                  <a:cubicBezTo>
                    <a:pt x="1" y="359"/>
                    <a:pt x="437" y="4965"/>
                    <a:pt x="437" y="4965"/>
                  </a:cubicBezTo>
                  <a:lnTo>
                    <a:pt x="3371" y="4965"/>
                  </a:lnTo>
                  <a:cubicBezTo>
                    <a:pt x="3371" y="4965"/>
                    <a:pt x="3826" y="1422"/>
                    <a:pt x="3662" y="681"/>
                  </a:cubicBezTo>
                  <a:cubicBezTo>
                    <a:pt x="3557" y="206"/>
                    <a:pt x="2639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1">
              <a:extLst>
                <a:ext uri="{FF2B5EF4-FFF2-40B4-BE49-F238E27FC236}">
                  <a16:creationId xmlns:a16="http://schemas.microsoft.com/office/drawing/2014/main" id="{2B2AB118-D2A7-0295-93D1-4414F991E66D}"/>
                </a:ext>
              </a:extLst>
            </p:cNvPr>
            <p:cNvSpPr/>
            <p:nvPr/>
          </p:nvSpPr>
          <p:spPr>
            <a:xfrm>
              <a:off x="708056" y="2661636"/>
              <a:ext cx="728176" cy="1705585"/>
            </a:xfrm>
            <a:custGeom>
              <a:avLst/>
              <a:gdLst/>
              <a:ahLst/>
              <a:cxnLst/>
              <a:rect l="l" t="t" r="r" b="b"/>
              <a:pathLst>
                <a:path w="4289" h="10046" extrusionOk="0">
                  <a:moveTo>
                    <a:pt x="1350" y="1"/>
                  </a:moveTo>
                  <a:cubicBezTo>
                    <a:pt x="1350" y="1"/>
                    <a:pt x="1112" y="2008"/>
                    <a:pt x="710" y="5559"/>
                  </a:cubicBezTo>
                  <a:cubicBezTo>
                    <a:pt x="0" y="7421"/>
                    <a:pt x="353" y="9887"/>
                    <a:pt x="353" y="9887"/>
                  </a:cubicBezTo>
                  <a:lnTo>
                    <a:pt x="1178" y="10046"/>
                  </a:lnTo>
                  <a:lnTo>
                    <a:pt x="2691" y="3279"/>
                  </a:lnTo>
                  <a:cubicBezTo>
                    <a:pt x="2753" y="3971"/>
                    <a:pt x="2819" y="4770"/>
                    <a:pt x="2885" y="5652"/>
                  </a:cubicBezTo>
                  <a:cubicBezTo>
                    <a:pt x="2537" y="7615"/>
                    <a:pt x="3287" y="9865"/>
                    <a:pt x="3287" y="9865"/>
                  </a:cubicBezTo>
                  <a:lnTo>
                    <a:pt x="4068" y="9883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>
              <a:extLst>
                <a:ext uri="{FF2B5EF4-FFF2-40B4-BE49-F238E27FC236}">
                  <a16:creationId xmlns:a16="http://schemas.microsoft.com/office/drawing/2014/main" id="{8F199639-ABCC-2962-1F5F-F4D0537EADB2}"/>
                </a:ext>
              </a:extLst>
            </p:cNvPr>
            <p:cNvSpPr/>
            <p:nvPr/>
          </p:nvSpPr>
          <p:spPr>
            <a:xfrm>
              <a:off x="1164928" y="2952974"/>
              <a:ext cx="52461" cy="265362"/>
            </a:xfrm>
            <a:custGeom>
              <a:avLst/>
              <a:gdLst/>
              <a:ahLst/>
              <a:cxnLst/>
              <a:rect l="l" t="t" r="r" b="b"/>
              <a:pathLst>
                <a:path w="309" h="1563" extrusionOk="0">
                  <a:moveTo>
                    <a:pt x="309" y="1"/>
                  </a:moveTo>
                  <a:lnTo>
                    <a:pt x="0" y="1563"/>
                  </a:lnTo>
                </a:path>
              </a:pathLst>
            </a:custGeom>
            <a:solidFill>
              <a:srgbClr val="818EF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>
              <a:extLst>
                <a:ext uri="{FF2B5EF4-FFF2-40B4-BE49-F238E27FC236}">
                  <a16:creationId xmlns:a16="http://schemas.microsoft.com/office/drawing/2014/main" id="{81A4297C-977E-ED19-382B-45E7385B1A21}"/>
                </a:ext>
              </a:extLst>
            </p:cNvPr>
            <p:cNvSpPr/>
            <p:nvPr/>
          </p:nvSpPr>
          <p:spPr>
            <a:xfrm>
              <a:off x="722997" y="4316113"/>
              <a:ext cx="196433" cy="162817"/>
            </a:xfrm>
            <a:custGeom>
              <a:avLst/>
              <a:gdLst/>
              <a:ahLst/>
              <a:cxnLst/>
              <a:rect l="l" t="t" r="r" b="b"/>
              <a:pathLst>
                <a:path w="1157" h="959" extrusionOk="0">
                  <a:moveTo>
                    <a:pt x="252" y="1"/>
                  </a:moveTo>
                  <a:lnTo>
                    <a:pt x="22" y="733"/>
                  </a:lnTo>
                  <a:cubicBezTo>
                    <a:pt x="0" y="848"/>
                    <a:pt x="89" y="958"/>
                    <a:pt x="208" y="958"/>
                  </a:cubicBezTo>
                  <a:lnTo>
                    <a:pt x="971" y="958"/>
                  </a:lnTo>
                  <a:cubicBezTo>
                    <a:pt x="1072" y="958"/>
                    <a:pt x="1156" y="874"/>
                    <a:pt x="1156" y="773"/>
                  </a:cubicBez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>
              <a:extLst>
                <a:ext uri="{FF2B5EF4-FFF2-40B4-BE49-F238E27FC236}">
                  <a16:creationId xmlns:a16="http://schemas.microsoft.com/office/drawing/2014/main" id="{DA89B6FF-4291-63EE-BA93-FE043046DA3D}"/>
                </a:ext>
              </a:extLst>
            </p:cNvPr>
            <p:cNvSpPr/>
            <p:nvPr/>
          </p:nvSpPr>
          <p:spPr>
            <a:xfrm>
              <a:off x="1136406" y="1639239"/>
              <a:ext cx="209845" cy="321898"/>
            </a:xfrm>
            <a:custGeom>
              <a:avLst/>
              <a:gdLst/>
              <a:ahLst/>
              <a:cxnLst/>
              <a:rect l="l" t="t" r="r" b="b"/>
              <a:pathLst>
                <a:path w="1236" h="1896" extrusionOk="0">
                  <a:moveTo>
                    <a:pt x="278" y="1"/>
                  </a:moveTo>
                  <a:lnTo>
                    <a:pt x="62" y="1139"/>
                  </a:lnTo>
                  <a:cubicBezTo>
                    <a:pt x="1" y="1461"/>
                    <a:pt x="195" y="1783"/>
                    <a:pt x="508" y="1880"/>
                  </a:cubicBezTo>
                  <a:cubicBezTo>
                    <a:pt x="543" y="1891"/>
                    <a:pt x="578" y="1896"/>
                    <a:pt x="612" y="1896"/>
                  </a:cubicBezTo>
                  <a:cubicBezTo>
                    <a:pt x="780" y="1896"/>
                    <a:pt x="934" y="1779"/>
                    <a:pt x="967" y="1607"/>
                  </a:cubicBezTo>
                  <a:lnTo>
                    <a:pt x="1236" y="186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>
              <a:extLst>
                <a:ext uri="{FF2B5EF4-FFF2-40B4-BE49-F238E27FC236}">
                  <a16:creationId xmlns:a16="http://schemas.microsoft.com/office/drawing/2014/main" id="{B78AE7DD-C117-E902-5054-B649F97C47D6}"/>
                </a:ext>
              </a:extLst>
            </p:cNvPr>
            <p:cNvSpPr/>
            <p:nvPr/>
          </p:nvSpPr>
          <p:spPr>
            <a:xfrm>
              <a:off x="1103469" y="1452993"/>
              <a:ext cx="371643" cy="378094"/>
            </a:xfrm>
            <a:custGeom>
              <a:avLst/>
              <a:gdLst/>
              <a:ahLst/>
              <a:cxnLst/>
              <a:rect l="l" t="t" r="r" b="b"/>
              <a:pathLst>
                <a:path w="2189" h="2227" extrusionOk="0">
                  <a:moveTo>
                    <a:pt x="997" y="0"/>
                  </a:moveTo>
                  <a:cubicBezTo>
                    <a:pt x="886" y="0"/>
                    <a:pt x="774" y="24"/>
                    <a:pt x="667" y="70"/>
                  </a:cubicBezTo>
                  <a:cubicBezTo>
                    <a:pt x="221" y="260"/>
                    <a:pt x="0" y="754"/>
                    <a:pt x="287" y="1424"/>
                  </a:cubicBezTo>
                  <a:cubicBezTo>
                    <a:pt x="512" y="1955"/>
                    <a:pt x="890" y="2226"/>
                    <a:pt x="1258" y="2226"/>
                  </a:cubicBezTo>
                  <a:cubicBezTo>
                    <a:pt x="1358" y="2226"/>
                    <a:pt x="1458" y="2206"/>
                    <a:pt x="1553" y="2165"/>
                  </a:cubicBezTo>
                  <a:cubicBezTo>
                    <a:pt x="1999" y="1976"/>
                    <a:pt x="2189" y="1411"/>
                    <a:pt x="1902" y="741"/>
                  </a:cubicBezTo>
                  <a:cubicBezTo>
                    <a:pt x="1688" y="232"/>
                    <a:pt x="1345" y="0"/>
                    <a:pt x="99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>
              <a:extLst>
                <a:ext uri="{FF2B5EF4-FFF2-40B4-BE49-F238E27FC236}">
                  <a16:creationId xmlns:a16="http://schemas.microsoft.com/office/drawing/2014/main" id="{CCDE1032-6962-3AAE-30CF-56C0B03EA44A}"/>
                </a:ext>
              </a:extLst>
            </p:cNvPr>
            <p:cNvSpPr/>
            <p:nvPr/>
          </p:nvSpPr>
          <p:spPr>
            <a:xfrm>
              <a:off x="620281" y="1865891"/>
              <a:ext cx="631572" cy="1132416"/>
            </a:xfrm>
            <a:custGeom>
              <a:avLst/>
              <a:gdLst/>
              <a:ahLst/>
              <a:cxnLst/>
              <a:rect l="l" t="t" r="r" b="b"/>
              <a:pathLst>
                <a:path w="3720" h="6670" extrusionOk="0">
                  <a:moveTo>
                    <a:pt x="2089" y="0"/>
                  </a:moveTo>
                  <a:cubicBezTo>
                    <a:pt x="1771" y="0"/>
                    <a:pt x="1467" y="192"/>
                    <a:pt x="1346" y="514"/>
                  </a:cubicBezTo>
                  <a:cubicBezTo>
                    <a:pt x="1016" y="1397"/>
                    <a:pt x="85" y="3148"/>
                    <a:pt x="49" y="3589"/>
                  </a:cubicBezTo>
                  <a:cubicBezTo>
                    <a:pt x="1" y="4238"/>
                    <a:pt x="1894" y="5636"/>
                    <a:pt x="2145" y="5817"/>
                  </a:cubicBezTo>
                  <a:cubicBezTo>
                    <a:pt x="2260" y="6011"/>
                    <a:pt x="2489" y="6342"/>
                    <a:pt x="2732" y="6496"/>
                  </a:cubicBezTo>
                  <a:cubicBezTo>
                    <a:pt x="2938" y="6624"/>
                    <a:pt x="3154" y="6670"/>
                    <a:pt x="3349" y="6670"/>
                  </a:cubicBezTo>
                  <a:cubicBezTo>
                    <a:pt x="3457" y="6670"/>
                    <a:pt x="3559" y="6655"/>
                    <a:pt x="3649" y="6633"/>
                  </a:cubicBezTo>
                  <a:cubicBezTo>
                    <a:pt x="3698" y="6624"/>
                    <a:pt x="3720" y="6567"/>
                    <a:pt x="3689" y="6527"/>
                  </a:cubicBezTo>
                  <a:cubicBezTo>
                    <a:pt x="3552" y="6373"/>
                    <a:pt x="3041" y="6227"/>
                    <a:pt x="2957" y="5883"/>
                  </a:cubicBezTo>
                  <a:lnTo>
                    <a:pt x="2957" y="5883"/>
                  </a:lnTo>
                  <a:cubicBezTo>
                    <a:pt x="3132" y="5980"/>
                    <a:pt x="3310" y="6025"/>
                    <a:pt x="3428" y="6025"/>
                  </a:cubicBezTo>
                  <a:cubicBezTo>
                    <a:pt x="3515" y="6025"/>
                    <a:pt x="3569" y="6001"/>
                    <a:pt x="3566" y="5954"/>
                  </a:cubicBezTo>
                  <a:cubicBezTo>
                    <a:pt x="3557" y="5844"/>
                    <a:pt x="3279" y="5844"/>
                    <a:pt x="2966" y="5530"/>
                  </a:cubicBezTo>
                  <a:cubicBezTo>
                    <a:pt x="2747" y="5308"/>
                    <a:pt x="2522" y="5274"/>
                    <a:pt x="2403" y="5274"/>
                  </a:cubicBezTo>
                  <a:cubicBezTo>
                    <a:pt x="2394" y="5274"/>
                    <a:pt x="2386" y="5274"/>
                    <a:pt x="2379" y="5274"/>
                  </a:cubicBezTo>
                  <a:lnTo>
                    <a:pt x="1302" y="3452"/>
                  </a:lnTo>
                  <a:lnTo>
                    <a:pt x="2807" y="1136"/>
                  </a:lnTo>
                  <a:cubicBezTo>
                    <a:pt x="2983" y="761"/>
                    <a:pt x="2846" y="316"/>
                    <a:pt x="2489" y="108"/>
                  </a:cubicBezTo>
                  <a:cubicBezTo>
                    <a:pt x="2362" y="35"/>
                    <a:pt x="2224" y="0"/>
                    <a:pt x="20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1">
              <a:extLst>
                <a:ext uri="{FF2B5EF4-FFF2-40B4-BE49-F238E27FC236}">
                  <a16:creationId xmlns:a16="http://schemas.microsoft.com/office/drawing/2014/main" id="{BCC3F1A2-1B28-C464-D626-A181371227EE}"/>
                </a:ext>
              </a:extLst>
            </p:cNvPr>
            <p:cNvSpPr/>
            <p:nvPr/>
          </p:nvSpPr>
          <p:spPr>
            <a:xfrm>
              <a:off x="752878" y="1841783"/>
              <a:ext cx="392695" cy="429877"/>
            </a:xfrm>
            <a:custGeom>
              <a:avLst/>
              <a:gdLst/>
              <a:ahLst/>
              <a:cxnLst/>
              <a:rect l="l" t="t" r="r" b="b"/>
              <a:pathLst>
                <a:path w="2313" h="2532" extrusionOk="0">
                  <a:moveTo>
                    <a:pt x="1341" y="1"/>
                  </a:moveTo>
                  <a:cubicBezTo>
                    <a:pt x="1132" y="1"/>
                    <a:pt x="926" y="84"/>
                    <a:pt x="777" y="233"/>
                  </a:cubicBezTo>
                  <a:cubicBezTo>
                    <a:pt x="217" y="793"/>
                    <a:pt x="1" y="1675"/>
                    <a:pt x="1" y="1675"/>
                  </a:cubicBezTo>
                  <a:lnTo>
                    <a:pt x="1364" y="2531"/>
                  </a:lnTo>
                  <a:lnTo>
                    <a:pt x="2017" y="1702"/>
                  </a:lnTo>
                  <a:cubicBezTo>
                    <a:pt x="2211" y="1455"/>
                    <a:pt x="2312" y="1142"/>
                    <a:pt x="2286" y="828"/>
                  </a:cubicBezTo>
                  <a:cubicBezTo>
                    <a:pt x="2233" y="308"/>
                    <a:pt x="1867" y="78"/>
                    <a:pt x="1474" y="12"/>
                  </a:cubicBezTo>
                  <a:cubicBezTo>
                    <a:pt x="1430" y="4"/>
                    <a:pt x="1385" y="1"/>
                    <a:pt x="1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>
              <a:extLst>
                <a:ext uri="{FF2B5EF4-FFF2-40B4-BE49-F238E27FC236}">
                  <a16:creationId xmlns:a16="http://schemas.microsoft.com/office/drawing/2014/main" id="{5E154843-FE1F-716A-33B7-6B3D8E25094D}"/>
                </a:ext>
              </a:extLst>
            </p:cNvPr>
            <p:cNvSpPr/>
            <p:nvPr/>
          </p:nvSpPr>
          <p:spPr>
            <a:xfrm>
              <a:off x="1057799" y="1429225"/>
              <a:ext cx="309504" cy="344988"/>
            </a:xfrm>
            <a:custGeom>
              <a:avLst/>
              <a:gdLst/>
              <a:ahLst/>
              <a:cxnLst/>
              <a:rect l="l" t="t" r="r" b="b"/>
              <a:pathLst>
                <a:path w="1823" h="2032" extrusionOk="0">
                  <a:moveTo>
                    <a:pt x="1166" y="0"/>
                  </a:moveTo>
                  <a:cubicBezTo>
                    <a:pt x="1064" y="0"/>
                    <a:pt x="950" y="21"/>
                    <a:pt x="825" y="73"/>
                  </a:cubicBezTo>
                  <a:cubicBezTo>
                    <a:pt x="181" y="347"/>
                    <a:pt x="0" y="951"/>
                    <a:pt x="591" y="2032"/>
                  </a:cubicBezTo>
                  <a:cubicBezTo>
                    <a:pt x="591" y="2032"/>
                    <a:pt x="1094" y="2019"/>
                    <a:pt x="755" y="889"/>
                  </a:cubicBezTo>
                  <a:cubicBezTo>
                    <a:pt x="927" y="488"/>
                    <a:pt x="1822" y="364"/>
                    <a:pt x="1822" y="364"/>
                  </a:cubicBezTo>
                  <a:cubicBezTo>
                    <a:pt x="1822" y="364"/>
                    <a:pt x="1593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>
              <a:extLst>
                <a:ext uri="{FF2B5EF4-FFF2-40B4-BE49-F238E27FC236}">
                  <a16:creationId xmlns:a16="http://schemas.microsoft.com/office/drawing/2014/main" id="{6FC65DC0-238B-8A3A-05F2-92EF24FEA100}"/>
                </a:ext>
              </a:extLst>
            </p:cNvPr>
            <p:cNvSpPr/>
            <p:nvPr/>
          </p:nvSpPr>
          <p:spPr>
            <a:xfrm>
              <a:off x="1156048" y="1607696"/>
              <a:ext cx="82682" cy="97283"/>
            </a:xfrm>
            <a:custGeom>
              <a:avLst/>
              <a:gdLst/>
              <a:ahLst/>
              <a:cxnLst/>
              <a:rect l="l" t="t" r="r" b="b"/>
              <a:pathLst>
                <a:path w="487" h="573" extrusionOk="0">
                  <a:moveTo>
                    <a:pt x="254" y="1"/>
                  </a:moveTo>
                  <a:cubicBezTo>
                    <a:pt x="225" y="1"/>
                    <a:pt x="196" y="7"/>
                    <a:pt x="168" y="18"/>
                  </a:cubicBezTo>
                  <a:cubicBezTo>
                    <a:pt x="54" y="67"/>
                    <a:pt x="1" y="195"/>
                    <a:pt x="71" y="367"/>
                  </a:cubicBezTo>
                  <a:cubicBezTo>
                    <a:pt x="130" y="502"/>
                    <a:pt x="228" y="572"/>
                    <a:pt x="322" y="572"/>
                  </a:cubicBezTo>
                  <a:cubicBezTo>
                    <a:pt x="348" y="572"/>
                    <a:pt x="373" y="567"/>
                    <a:pt x="398" y="557"/>
                  </a:cubicBezTo>
                  <a:lnTo>
                    <a:pt x="486" y="191"/>
                  </a:lnTo>
                  <a:cubicBezTo>
                    <a:pt x="433" y="60"/>
                    <a:pt x="344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>
              <a:extLst>
                <a:ext uri="{FF2B5EF4-FFF2-40B4-BE49-F238E27FC236}">
                  <a16:creationId xmlns:a16="http://schemas.microsoft.com/office/drawing/2014/main" id="{EC7C5829-3F04-44D6-E6CE-A3476CBB60C3}"/>
                </a:ext>
              </a:extLst>
            </p:cNvPr>
            <p:cNvSpPr/>
            <p:nvPr/>
          </p:nvSpPr>
          <p:spPr>
            <a:xfrm>
              <a:off x="1569508" y="1051418"/>
              <a:ext cx="266590" cy="37780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 dirty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chemeClr val="accent1"/>
                  </a:solidFill>
                  <a:latin typeface="Rubik;500"/>
                </a:rPr>
                <a:t>?</a:t>
              </a:r>
            </a:p>
          </p:txBody>
        </p:sp>
        <p:sp>
          <p:nvSpPr>
            <p:cNvPr id="754" name="Google Shape;754;p51">
              <a:extLst>
                <a:ext uri="{FF2B5EF4-FFF2-40B4-BE49-F238E27FC236}">
                  <a16:creationId xmlns:a16="http://schemas.microsoft.com/office/drawing/2014/main" id="{42F5EB47-3940-C25B-1CCC-3CAF2EF4E069}"/>
                </a:ext>
              </a:extLst>
            </p:cNvPr>
            <p:cNvSpPr/>
            <p:nvPr/>
          </p:nvSpPr>
          <p:spPr>
            <a:xfrm>
              <a:off x="2631970" y="1235218"/>
              <a:ext cx="75560" cy="37248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chemeClr val="accent3"/>
                  </a:solidFill>
                  <a:latin typeface="Rubik;500"/>
                </a:rPr>
                <a:t>!</a:t>
              </a:r>
            </a:p>
          </p:txBody>
        </p:sp>
      </p:grpSp>
      <p:grpSp>
        <p:nvGrpSpPr>
          <p:cNvPr id="2" name="Google Shape;15550;p87">
            <a:extLst>
              <a:ext uri="{FF2B5EF4-FFF2-40B4-BE49-F238E27FC236}">
                <a16:creationId xmlns:a16="http://schemas.microsoft.com/office/drawing/2014/main" id="{BBE9D0F1-B8DC-EA86-1DA4-DD528C4601B4}"/>
              </a:ext>
            </a:extLst>
          </p:cNvPr>
          <p:cNvGrpSpPr/>
          <p:nvPr/>
        </p:nvGrpSpPr>
        <p:grpSpPr>
          <a:xfrm>
            <a:off x="3745552" y="2209353"/>
            <a:ext cx="346921" cy="343953"/>
            <a:chOff x="3727590" y="2438549"/>
            <a:chExt cx="346921" cy="343953"/>
          </a:xfrm>
        </p:grpSpPr>
        <p:sp>
          <p:nvSpPr>
            <p:cNvPr id="3" name="Google Shape;15551;p87">
              <a:extLst>
                <a:ext uri="{FF2B5EF4-FFF2-40B4-BE49-F238E27FC236}">
                  <a16:creationId xmlns:a16="http://schemas.microsoft.com/office/drawing/2014/main" id="{D37064ED-F472-6672-E247-93A5064E1330}"/>
                </a:ext>
              </a:extLst>
            </p:cNvPr>
            <p:cNvSpPr/>
            <p:nvPr/>
          </p:nvSpPr>
          <p:spPr>
            <a:xfrm>
              <a:off x="3975294" y="2622147"/>
              <a:ext cx="40421" cy="39770"/>
            </a:xfrm>
            <a:custGeom>
              <a:avLst/>
              <a:gdLst/>
              <a:ahLst/>
              <a:cxnLst/>
              <a:rect l="l" t="t" r="r" b="b"/>
              <a:pathLst>
                <a:path w="1553" h="1528" extrusionOk="0">
                  <a:moveTo>
                    <a:pt x="1" y="0"/>
                  </a:moveTo>
                  <a:lnTo>
                    <a:pt x="989" y="1527"/>
                  </a:lnTo>
                  <a:lnTo>
                    <a:pt x="1552" y="1527"/>
                  </a:lnTo>
                  <a:cubicBezTo>
                    <a:pt x="1552" y="683"/>
                    <a:pt x="849" y="0"/>
                    <a:pt x="1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5552;p87">
              <a:extLst>
                <a:ext uri="{FF2B5EF4-FFF2-40B4-BE49-F238E27FC236}">
                  <a16:creationId xmlns:a16="http://schemas.microsoft.com/office/drawing/2014/main" id="{8EB5BD04-374A-66F5-7898-FD18E0F1FBA0}"/>
                </a:ext>
              </a:extLst>
            </p:cNvPr>
            <p:cNvSpPr/>
            <p:nvPr/>
          </p:nvSpPr>
          <p:spPr>
            <a:xfrm>
              <a:off x="3935003" y="2622147"/>
              <a:ext cx="66058" cy="39848"/>
            </a:xfrm>
            <a:custGeom>
              <a:avLst/>
              <a:gdLst/>
              <a:ahLst/>
              <a:cxnLst/>
              <a:rect l="l" t="t" r="r" b="b"/>
              <a:pathLst>
                <a:path w="2538" h="1531" extrusionOk="0">
                  <a:moveTo>
                    <a:pt x="1549" y="0"/>
                  </a:moveTo>
                  <a:cubicBezTo>
                    <a:pt x="704" y="0"/>
                    <a:pt x="1" y="683"/>
                    <a:pt x="1" y="1531"/>
                  </a:cubicBezTo>
                  <a:lnTo>
                    <a:pt x="2537" y="1531"/>
                  </a:lnTo>
                  <a:cubicBezTo>
                    <a:pt x="2537" y="683"/>
                    <a:pt x="2087" y="0"/>
                    <a:pt x="1549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553;p87">
              <a:extLst>
                <a:ext uri="{FF2B5EF4-FFF2-40B4-BE49-F238E27FC236}">
                  <a16:creationId xmlns:a16="http://schemas.microsoft.com/office/drawing/2014/main" id="{92EABF5D-732A-A49F-EC90-1061DC0A9A6D}"/>
                </a:ext>
              </a:extLst>
            </p:cNvPr>
            <p:cNvSpPr/>
            <p:nvPr/>
          </p:nvSpPr>
          <p:spPr>
            <a:xfrm>
              <a:off x="3974851" y="2556194"/>
              <a:ext cx="21993" cy="43986"/>
            </a:xfrm>
            <a:custGeom>
              <a:avLst/>
              <a:gdLst/>
              <a:ahLst/>
              <a:cxnLst/>
              <a:rect l="l" t="t" r="r" b="b"/>
              <a:pathLst>
                <a:path w="845" h="1690" extrusionOk="0">
                  <a:moveTo>
                    <a:pt x="0" y="1"/>
                  </a:moveTo>
                  <a:lnTo>
                    <a:pt x="0" y="1690"/>
                  </a:lnTo>
                  <a:cubicBezTo>
                    <a:pt x="465" y="1690"/>
                    <a:pt x="845" y="1310"/>
                    <a:pt x="845" y="845"/>
                  </a:cubicBezTo>
                  <a:cubicBezTo>
                    <a:pt x="845" y="381"/>
                    <a:pt x="465" y="1"/>
                    <a:pt x="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554;p87">
              <a:extLst>
                <a:ext uri="{FF2B5EF4-FFF2-40B4-BE49-F238E27FC236}">
                  <a16:creationId xmlns:a16="http://schemas.microsoft.com/office/drawing/2014/main" id="{8D46C134-EC29-300C-B971-6412386F3DD7}"/>
                </a:ext>
              </a:extLst>
            </p:cNvPr>
            <p:cNvSpPr/>
            <p:nvPr/>
          </p:nvSpPr>
          <p:spPr>
            <a:xfrm>
              <a:off x="3826677" y="2622147"/>
              <a:ext cx="40317" cy="39770"/>
            </a:xfrm>
            <a:custGeom>
              <a:avLst/>
              <a:gdLst/>
              <a:ahLst/>
              <a:cxnLst/>
              <a:rect l="l" t="t" r="r" b="b"/>
              <a:pathLst>
                <a:path w="1549" h="1528" extrusionOk="0">
                  <a:moveTo>
                    <a:pt x="0" y="0"/>
                  </a:moveTo>
                  <a:lnTo>
                    <a:pt x="985" y="1527"/>
                  </a:lnTo>
                  <a:lnTo>
                    <a:pt x="1548" y="1527"/>
                  </a:lnTo>
                  <a:cubicBezTo>
                    <a:pt x="1548" y="683"/>
                    <a:pt x="845" y="0"/>
                    <a:pt x="0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555;p87">
              <a:extLst>
                <a:ext uri="{FF2B5EF4-FFF2-40B4-BE49-F238E27FC236}">
                  <a16:creationId xmlns:a16="http://schemas.microsoft.com/office/drawing/2014/main" id="{9FFC7588-1BAB-F5C1-6B2B-D1EBE4F03BD8}"/>
                </a:ext>
              </a:extLst>
            </p:cNvPr>
            <p:cNvSpPr/>
            <p:nvPr/>
          </p:nvSpPr>
          <p:spPr>
            <a:xfrm>
              <a:off x="3786386" y="2622147"/>
              <a:ext cx="66032" cy="39848"/>
            </a:xfrm>
            <a:custGeom>
              <a:avLst/>
              <a:gdLst/>
              <a:ahLst/>
              <a:cxnLst/>
              <a:rect l="l" t="t" r="r" b="b"/>
              <a:pathLst>
                <a:path w="2537" h="1531" extrusionOk="0">
                  <a:moveTo>
                    <a:pt x="1548" y="0"/>
                  </a:moveTo>
                  <a:cubicBezTo>
                    <a:pt x="704" y="0"/>
                    <a:pt x="0" y="683"/>
                    <a:pt x="0" y="1531"/>
                  </a:cubicBezTo>
                  <a:lnTo>
                    <a:pt x="2533" y="1531"/>
                  </a:lnTo>
                  <a:cubicBezTo>
                    <a:pt x="2537" y="683"/>
                    <a:pt x="2087" y="0"/>
                    <a:pt x="1548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556;p87">
              <a:extLst>
                <a:ext uri="{FF2B5EF4-FFF2-40B4-BE49-F238E27FC236}">
                  <a16:creationId xmlns:a16="http://schemas.microsoft.com/office/drawing/2014/main" id="{7F25851D-A671-F3BD-AD4F-5FB275D4F98B}"/>
                </a:ext>
              </a:extLst>
            </p:cNvPr>
            <p:cNvSpPr/>
            <p:nvPr/>
          </p:nvSpPr>
          <p:spPr>
            <a:xfrm>
              <a:off x="3826208" y="2556194"/>
              <a:ext cx="22019" cy="43986"/>
            </a:xfrm>
            <a:custGeom>
              <a:avLst/>
              <a:gdLst/>
              <a:ahLst/>
              <a:cxnLst/>
              <a:rect l="l" t="t" r="r" b="b"/>
              <a:pathLst>
                <a:path w="846" h="1690" extrusionOk="0">
                  <a:moveTo>
                    <a:pt x="1" y="1"/>
                  </a:moveTo>
                  <a:lnTo>
                    <a:pt x="1" y="1690"/>
                  </a:lnTo>
                  <a:cubicBezTo>
                    <a:pt x="465" y="1690"/>
                    <a:pt x="845" y="1310"/>
                    <a:pt x="845" y="845"/>
                  </a:cubicBezTo>
                  <a:cubicBezTo>
                    <a:pt x="845" y="381"/>
                    <a:pt x="465" y="1"/>
                    <a:pt x="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557;p87">
              <a:extLst>
                <a:ext uri="{FF2B5EF4-FFF2-40B4-BE49-F238E27FC236}">
                  <a16:creationId xmlns:a16="http://schemas.microsoft.com/office/drawing/2014/main" id="{08B284A2-55B9-E7E1-7BAD-7A05352711C3}"/>
                </a:ext>
              </a:extLst>
            </p:cNvPr>
            <p:cNvSpPr/>
            <p:nvPr/>
          </p:nvSpPr>
          <p:spPr>
            <a:xfrm>
              <a:off x="3901037" y="2624073"/>
              <a:ext cx="54137" cy="54137"/>
            </a:xfrm>
            <a:custGeom>
              <a:avLst/>
              <a:gdLst/>
              <a:ahLst/>
              <a:cxnLst/>
              <a:rect l="l" t="t" r="r" b="b"/>
              <a:pathLst>
                <a:path w="2080" h="2080" extrusionOk="0">
                  <a:moveTo>
                    <a:pt x="0" y="0"/>
                  </a:moveTo>
                  <a:lnTo>
                    <a:pt x="1235" y="2079"/>
                  </a:lnTo>
                  <a:lnTo>
                    <a:pt x="2080" y="2079"/>
                  </a:lnTo>
                  <a:cubicBezTo>
                    <a:pt x="2080" y="932"/>
                    <a:pt x="1147" y="0"/>
                    <a:pt x="0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558;p87">
              <a:extLst>
                <a:ext uri="{FF2B5EF4-FFF2-40B4-BE49-F238E27FC236}">
                  <a16:creationId xmlns:a16="http://schemas.microsoft.com/office/drawing/2014/main" id="{1A6AF290-F186-10D3-B640-1D1D5E0745BB}"/>
                </a:ext>
              </a:extLst>
            </p:cNvPr>
            <p:cNvSpPr/>
            <p:nvPr/>
          </p:nvSpPr>
          <p:spPr>
            <a:xfrm>
              <a:off x="3846900" y="2624073"/>
              <a:ext cx="86307" cy="54137"/>
            </a:xfrm>
            <a:custGeom>
              <a:avLst/>
              <a:gdLst/>
              <a:ahLst/>
              <a:cxnLst/>
              <a:rect l="l" t="t" r="r" b="b"/>
              <a:pathLst>
                <a:path w="3316" h="2080" extrusionOk="0">
                  <a:moveTo>
                    <a:pt x="2080" y="0"/>
                  </a:moveTo>
                  <a:cubicBezTo>
                    <a:pt x="930" y="0"/>
                    <a:pt x="1" y="932"/>
                    <a:pt x="1" y="2079"/>
                  </a:cubicBezTo>
                  <a:lnTo>
                    <a:pt x="3315" y="2079"/>
                  </a:lnTo>
                  <a:cubicBezTo>
                    <a:pt x="3315" y="932"/>
                    <a:pt x="2763" y="0"/>
                    <a:pt x="2080" y="0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559;p87">
              <a:extLst>
                <a:ext uri="{FF2B5EF4-FFF2-40B4-BE49-F238E27FC236}">
                  <a16:creationId xmlns:a16="http://schemas.microsoft.com/office/drawing/2014/main" id="{30964A3D-85D2-D675-2B43-D10DBBFEBB84}"/>
                </a:ext>
              </a:extLst>
            </p:cNvPr>
            <p:cNvSpPr/>
            <p:nvPr/>
          </p:nvSpPr>
          <p:spPr>
            <a:xfrm>
              <a:off x="3901402" y="2542373"/>
              <a:ext cx="29333" cy="59733"/>
            </a:xfrm>
            <a:custGeom>
              <a:avLst/>
              <a:gdLst/>
              <a:ahLst/>
              <a:cxnLst/>
              <a:rect l="l" t="t" r="r" b="b"/>
              <a:pathLst>
                <a:path w="1127" h="2295" extrusionOk="0">
                  <a:moveTo>
                    <a:pt x="0" y="1"/>
                  </a:moveTo>
                  <a:lnTo>
                    <a:pt x="0" y="2295"/>
                  </a:lnTo>
                  <a:cubicBezTo>
                    <a:pt x="627" y="2284"/>
                    <a:pt x="1126" y="1774"/>
                    <a:pt x="1126" y="1148"/>
                  </a:cubicBezTo>
                  <a:cubicBezTo>
                    <a:pt x="1126" y="525"/>
                    <a:pt x="627" y="15"/>
                    <a:pt x="0" y="1"/>
                  </a:cubicBezTo>
                  <a:close/>
                </a:path>
              </a:pathLst>
            </a:custGeom>
            <a:solidFill>
              <a:srgbClr val="A6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560;p87">
              <a:extLst>
                <a:ext uri="{FF2B5EF4-FFF2-40B4-BE49-F238E27FC236}">
                  <a16:creationId xmlns:a16="http://schemas.microsoft.com/office/drawing/2014/main" id="{08FF1F3E-430D-586B-2196-60A8BEC7455E}"/>
                </a:ext>
              </a:extLst>
            </p:cNvPr>
            <p:cNvSpPr/>
            <p:nvPr/>
          </p:nvSpPr>
          <p:spPr>
            <a:xfrm>
              <a:off x="3871366" y="2542373"/>
              <a:ext cx="44976" cy="59733"/>
            </a:xfrm>
            <a:custGeom>
              <a:avLst/>
              <a:gdLst/>
              <a:ahLst/>
              <a:cxnLst/>
              <a:rect l="l" t="t" r="r" b="b"/>
              <a:pathLst>
                <a:path w="1728" h="2295" extrusionOk="0">
                  <a:moveTo>
                    <a:pt x="1126" y="1"/>
                  </a:moveTo>
                  <a:cubicBezTo>
                    <a:pt x="500" y="15"/>
                    <a:pt x="0" y="525"/>
                    <a:pt x="0" y="1148"/>
                  </a:cubicBezTo>
                  <a:cubicBezTo>
                    <a:pt x="0" y="1774"/>
                    <a:pt x="500" y="2284"/>
                    <a:pt x="1126" y="2295"/>
                  </a:cubicBezTo>
                  <a:lnTo>
                    <a:pt x="1154" y="2295"/>
                  </a:lnTo>
                  <a:cubicBezTo>
                    <a:pt x="1471" y="2281"/>
                    <a:pt x="1728" y="1774"/>
                    <a:pt x="1728" y="1148"/>
                  </a:cubicBezTo>
                  <a:cubicBezTo>
                    <a:pt x="1728" y="525"/>
                    <a:pt x="1471" y="18"/>
                    <a:pt x="115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561;p87">
              <a:extLst>
                <a:ext uri="{FF2B5EF4-FFF2-40B4-BE49-F238E27FC236}">
                  <a16:creationId xmlns:a16="http://schemas.microsoft.com/office/drawing/2014/main" id="{704FCB17-AA61-9D31-BD24-75D34CB060F1}"/>
                </a:ext>
              </a:extLst>
            </p:cNvPr>
            <p:cNvSpPr/>
            <p:nvPr/>
          </p:nvSpPr>
          <p:spPr>
            <a:xfrm>
              <a:off x="3804241" y="2556194"/>
              <a:ext cx="29333" cy="43986"/>
            </a:xfrm>
            <a:custGeom>
              <a:avLst/>
              <a:gdLst/>
              <a:ahLst/>
              <a:cxnLst/>
              <a:rect l="l" t="t" r="r" b="b"/>
              <a:pathLst>
                <a:path w="1127" h="1690" extrusionOk="0">
                  <a:moveTo>
                    <a:pt x="845" y="1"/>
                  </a:moveTo>
                  <a:cubicBezTo>
                    <a:pt x="377" y="1"/>
                    <a:pt x="0" y="381"/>
                    <a:pt x="0" y="845"/>
                  </a:cubicBezTo>
                  <a:cubicBezTo>
                    <a:pt x="0" y="1310"/>
                    <a:pt x="377" y="1690"/>
                    <a:pt x="845" y="1690"/>
                  </a:cubicBezTo>
                  <a:cubicBezTo>
                    <a:pt x="999" y="1690"/>
                    <a:pt x="1126" y="1313"/>
                    <a:pt x="1126" y="845"/>
                  </a:cubicBezTo>
                  <a:cubicBezTo>
                    <a:pt x="1126" y="381"/>
                    <a:pt x="999" y="1"/>
                    <a:pt x="845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562;p87">
              <a:extLst>
                <a:ext uri="{FF2B5EF4-FFF2-40B4-BE49-F238E27FC236}">
                  <a16:creationId xmlns:a16="http://schemas.microsoft.com/office/drawing/2014/main" id="{E0E76208-B360-1BB0-BAEB-472D472C0393}"/>
                </a:ext>
              </a:extLst>
            </p:cNvPr>
            <p:cNvSpPr/>
            <p:nvPr/>
          </p:nvSpPr>
          <p:spPr>
            <a:xfrm>
              <a:off x="3952858" y="2556194"/>
              <a:ext cx="29333" cy="43986"/>
            </a:xfrm>
            <a:custGeom>
              <a:avLst/>
              <a:gdLst/>
              <a:ahLst/>
              <a:cxnLst/>
              <a:rect l="l" t="t" r="r" b="b"/>
              <a:pathLst>
                <a:path w="1127" h="1690" extrusionOk="0"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10"/>
                    <a:pt x="381" y="1690"/>
                    <a:pt x="845" y="1690"/>
                  </a:cubicBezTo>
                  <a:cubicBezTo>
                    <a:pt x="1000" y="1690"/>
                    <a:pt x="1127" y="1313"/>
                    <a:pt x="1127" y="845"/>
                  </a:cubicBezTo>
                  <a:cubicBezTo>
                    <a:pt x="1127" y="381"/>
                    <a:pt x="1000" y="1"/>
                    <a:pt x="845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563;p87">
              <a:extLst>
                <a:ext uri="{FF2B5EF4-FFF2-40B4-BE49-F238E27FC236}">
                  <a16:creationId xmlns:a16="http://schemas.microsoft.com/office/drawing/2014/main" id="{D21E1646-B927-14E2-9E78-EF84327ED321}"/>
                </a:ext>
              </a:extLst>
            </p:cNvPr>
            <p:cNvSpPr/>
            <p:nvPr/>
          </p:nvSpPr>
          <p:spPr>
            <a:xfrm>
              <a:off x="3948381" y="2550650"/>
              <a:ext cx="64210" cy="55022"/>
            </a:xfrm>
            <a:custGeom>
              <a:avLst/>
              <a:gdLst/>
              <a:ahLst/>
              <a:cxnLst/>
              <a:rect l="l" t="t" r="r" b="b"/>
              <a:pathLst>
                <a:path w="2467" h="2114" extrusionOk="0">
                  <a:moveTo>
                    <a:pt x="1056" y="425"/>
                  </a:moveTo>
                  <a:cubicBezTo>
                    <a:pt x="1619" y="425"/>
                    <a:pt x="1900" y="1108"/>
                    <a:pt x="1503" y="1505"/>
                  </a:cubicBezTo>
                  <a:cubicBezTo>
                    <a:pt x="1374" y="1635"/>
                    <a:pt x="1216" y="1693"/>
                    <a:pt x="1060" y="1693"/>
                  </a:cubicBezTo>
                  <a:cubicBezTo>
                    <a:pt x="735" y="1693"/>
                    <a:pt x="423" y="1439"/>
                    <a:pt x="423" y="1058"/>
                  </a:cubicBezTo>
                  <a:cubicBezTo>
                    <a:pt x="423" y="710"/>
                    <a:pt x="704" y="425"/>
                    <a:pt x="1056" y="425"/>
                  </a:cubicBezTo>
                  <a:close/>
                  <a:moveTo>
                    <a:pt x="1062" y="0"/>
                  </a:moveTo>
                  <a:cubicBezTo>
                    <a:pt x="520" y="0"/>
                    <a:pt x="0" y="421"/>
                    <a:pt x="0" y="1058"/>
                  </a:cubicBezTo>
                  <a:cubicBezTo>
                    <a:pt x="0" y="1639"/>
                    <a:pt x="472" y="2114"/>
                    <a:pt x="1056" y="2114"/>
                  </a:cubicBezTo>
                  <a:cubicBezTo>
                    <a:pt x="1995" y="2114"/>
                    <a:pt x="2467" y="977"/>
                    <a:pt x="1802" y="312"/>
                  </a:cubicBezTo>
                  <a:cubicBezTo>
                    <a:pt x="1586" y="97"/>
                    <a:pt x="1321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564;p87">
              <a:extLst>
                <a:ext uri="{FF2B5EF4-FFF2-40B4-BE49-F238E27FC236}">
                  <a16:creationId xmlns:a16="http://schemas.microsoft.com/office/drawing/2014/main" id="{806F939D-2C01-9E3F-80BC-0B52DA39CA64}"/>
                </a:ext>
              </a:extLst>
            </p:cNvPr>
            <p:cNvSpPr/>
            <p:nvPr/>
          </p:nvSpPr>
          <p:spPr>
            <a:xfrm>
              <a:off x="3948954" y="2616655"/>
              <a:ext cx="72148" cy="50754"/>
            </a:xfrm>
            <a:custGeom>
              <a:avLst/>
              <a:gdLst/>
              <a:ahLst/>
              <a:cxnLst/>
              <a:rect l="l" t="t" r="r" b="b"/>
              <a:pathLst>
                <a:path w="2772" h="1950" extrusionOk="0">
                  <a:moveTo>
                    <a:pt x="1034" y="0"/>
                  </a:moveTo>
                  <a:cubicBezTo>
                    <a:pt x="745" y="0"/>
                    <a:pt x="464" y="70"/>
                    <a:pt x="211" y="204"/>
                  </a:cubicBezTo>
                  <a:cubicBezTo>
                    <a:pt x="0" y="318"/>
                    <a:pt x="113" y="604"/>
                    <a:pt x="306" y="604"/>
                  </a:cubicBezTo>
                  <a:cubicBezTo>
                    <a:pt x="339" y="604"/>
                    <a:pt x="375" y="596"/>
                    <a:pt x="411" y="577"/>
                  </a:cubicBezTo>
                  <a:cubicBezTo>
                    <a:pt x="612" y="470"/>
                    <a:pt x="823" y="421"/>
                    <a:pt x="1030" y="421"/>
                  </a:cubicBezTo>
                  <a:cubicBezTo>
                    <a:pt x="1648" y="421"/>
                    <a:pt x="2225" y="861"/>
                    <a:pt x="2336" y="1531"/>
                  </a:cubicBezTo>
                  <a:lnTo>
                    <a:pt x="1034" y="1531"/>
                  </a:lnTo>
                  <a:cubicBezTo>
                    <a:pt x="1030" y="1530"/>
                    <a:pt x="1025" y="1530"/>
                    <a:pt x="1021" y="1530"/>
                  </a:cubicBezTo>
                  <a:cubicBezTo>
                    <a:pt x="904" y="1530"/>
                    <a:pt x="812" y="1623"/>
                    <a:pt x="812" y="1738"/>
                  </a:cubicBezTo>
                  <a:cubicBezTo>
                    <a:pt x="812" y="1857"/>
                    <a:pt x="904" y="1950"/>
                    <a:pt x="1021" y="1950"/>
                  </a:cubicBezTo>
                  <a:cubicBezTo>
                    <a:pt x="1025" y="1950"/>
                    <a:pt x="1030" y="1950"/>
                    <a:pt x="1034" y="1949"/>
                  </a:cubicBezTo>
                  <a:lnTo>
                    <a:pt x="2561" y="1949"/>
                  </a:lnTo>
                  <a:cubicBezTo>
                    <a:pt x="2680" y="1949"/>
                    <a:pt x="2772" y="1858"/>
                    <a:pt x="2772" y="1738"/>
                  </a:cubicBezTo>
                  <a:cubicBezTo>
                    <a:pt x="2772" y="778"/>
                    <a:pt x="1994" y="0"/>
                    <a:pt x="10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565;p87">
              <a:extLst>
                <a:ext uri="{FF2B5EF4-FFF2-40B4-BE49-F238E27FC236}">
                  <a16:creationId xmlns:a16="http://schemas.microsoft.com/office/drawing/2014/main" id="{033CE1B3-2632-34D6-9766-3BE36D3768EF}"/>
                </a:ext>
              </a:extLst>
            </p:cNvPr>
            <p:cNvSpPr/>
            <p:nvPr/>
          </p:nvSpPr>
          <p:spPr>
            <a:xfrm>
              <a:off x="3780790" y="2616551"/>
              <a:ext cx="71940" cy="50858"/>
            </a:xfrm>
            <a:custGeom>
              <a:avLst/>
              <a:gdLst/>
              <a:ahLst/>
              <a:cxnLst/>
              <a:rect l="l" t="t" r="r" b="b"/>
              <a:pathLst>
                <a:path w="2764" h="1954" extrusionOk="0">
                  <a:moveTo>
                    <a:pt x="1747" y="1"/>
                  </a:moveTo>
                  <a:cubicBezTo>
                    <a:pt x="835" y="1"/>
                    <a:pt x="4" y="732"/>
                    <a:pt x="4" y="1746"/>
                  </a:cubicBezTo>
                  <a:cubicBezTo>
                    <a:pt x="1" y="1860"/>
                    <a:pt x="92" y="1953"/>
                    <a:pt x="209" y="1953"/>
                  </a:cubicBezTo>
                  <a:cubicBezTo>
                    <a:pt x="211" y="1953"/>
                    <a:pt x="213" y="1953"/>
                    <a:pt x="215" y="1953"/>
                  </a:cubicBezTo>
                  <a:lnTo>
                    <a:pt x="1763" y="1953"/>
                  </a:lnTo>
                  <a:cubicBezTo>
                    <a:pt x="1879" y="1953"/>
                    <a:pt x="1974" y="1862"/>
                    <a:pt x="1974" y="1746"/>
                  </a:cubicBezTo>
                  <a:cubicBezTo>
                    <a:pt x="1974" y="1626"/>
                    <a:pt x="1879" y="1535"/>
                    <a:pt x="1763" y="1535"/>
                  </a:cubicBezTo>
                  <a:lnTo>
                    <a:pt x="444" y="1535"/>
                  </a:lnTo>
                  <a:cubicBezTo>
                    <a:pt x="554" y="865"/>
                    <a:pt x="1129" y="425"/>
                    <a:pt x="1746" y="425"/>
                  </a:cubicBezTo>
                  <a:cubicBezTo>
                    <a:pt x="1953" y="425"/>
                    <a:pt x="2164" y="474"/>
                    <a:pt x="2365" y="581"/>
                  </a:cubicBezTo>
                  <a:cubicBezTo>
                    <a:pt x="2398" y="596"/>
                    <a:pt x="2430" y="603"/>
                    <a:pt x="2460" y="603"/>
                  </a:cubicBezTo>
                  <a:cubicBezTo>
                    <a:pt x="2651" y="603"/>
                    <a:pt x="2763" y="327"/>
                    <a:pt x="2565" y="208"/>
                  </a:cubicBezTo>
                  <a:cubicBezTo>
                    <a:pt x="2299" y="66"/>
                    <a:pt x="2019" y="1"/>
                    <a:pt x="17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566;p87">
              <a:extLst>
                <a:ext uri="{FF2B5EF4-FFF2-40B4-BE49-F238E27FC236}">
                  <a16:creationId xmlns:a16="http://schemas.microsoft.com/office/drawing/2014/main" id="{46BD43AE-D7D0-63D7-CCA3-5E0B67675C78}"/>
                </a:ext>
              </a:extLst>
            </p:cNvPr>
            <p:cNvSpPr/>
            <p:nvPr/>
          </p:nvSpPr>
          <p:spPr>
            <a:xfrm>
              <a:off x="3798749" y="2550650"/>
              <a:ext cx="64210" cy="55022"/>
            </a:xfrm>
            <a:custGeom>
              <a:avLst/>
              <a:gdLst/>
              <a:ahLst/>
              <a:cxnLst/>
              <a:rect l="l" t="t" r="r" b="b"/>
              <a:pathLst>
                <a:path w="2467" h="2114" extrusionOk="0">
                  <a:moveTo>
                    <a:pt x="1056" y="425"/>
                  </a:moveTo>
                  <a:cubicBezTo>
                    <a:pt x="1619" y="425"/>
                    <a:pt x="1904" y="1108"/>
                    <a:pt x="1502" y="1505"/>
                  </a:cubicBezTo>
                  <a:cubicBezTo>
                    <a:pt x="1374" y="1635"/>
                    <a:pt x="1216" y="1693"/>
                    <a:pt x="1060" y="1693"/>
                  </a:cubicBezTo>
                  <a:cubicBezTo>
                    <a:pt x="735" y="1693"/>
                    <a:pt x="422" y="1439"/>
                    <a:pt x="422" y="1058"/>
                  </a:cubicBezTo>
                  <a:cubicBezTo>
                    <a:pt x="422" y="710"/>
                    <a:pt x="704" y="425"/>
                    <a:pt x="1056" y="425"/>
                  </a:cubicBezTo>
                  <a:close/>
                  <a:moveTo>
                    <a:pt x="1062" y="0"/>
                  </a:moveTo>
                  <a:cubicBezTo>
                    <a:pt x="520" y="0"/>
                    <a:pt x="0" y="421"/>
                    <a:pt x="0" y="1058"/>
                  </a:cubicBezTo>
                  <a:cubicBezTo>
                    <a:pt x="0" y="1639"/>
                    <a:pt x="472" y="2114"/>
                    <a:pt x="1056" y="2114"/>
                  </a:cubicBezTo>
                  <a:cubicBezTo>
                    <a:pt x="1995" y="2114"/>
                    <a:pt x="2467" y="977"/>
                    <a:pt x="1802" y="312"/>
                  </a:cubicBezTo>
                  <a:cubicBezTo>
                    <a:pt x="1586" y="97"/>
                    <a:pt x="1321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567;p87">
              <a:extLst>
                <a:ext uri="{FF2B5EF4-FFF2-40B4-BE49-F238E27FC236}">
                  <a16:creationId xmlns:a16="http://schemas.microsoft.com/office/drawing/2014/main" id="{DC660BB8-D792-EA8C-767D-3CA257364A92}"/>
                </a:ext>
              </a:extLst>
            </p:cNvPr>
            <p:cNvSpPr/>
            <p:nvPr/>
          </p:nvSpPr>
          <p:spPr>
            <a:xfrm>
              <a:off x="3865692" y="2536933"/>
              <a:ext cx="73450" cy="70769"/>
            </a:xfrm>
            <a:custGeom>
              <a:avLst/>
              <a:gdLst/>
              <a:ahLst/>
              <a:cxnLst/>
              <a:rect l="l" t="t" r="r" b="b"/>
              <a:pathLst>
                <a:path w="2822" h="2719" extrusionOk="0">
                  <a:moveTo>
                    <a:pt x="1358" y="421"/>
                  </a:moveTo>
                  <a:cubicBezTo>
                    <a:pt x="2192" y="421"/>
                    <a:pt x="2611" y="1431"/>
                    <a:pt x="2020" y="2018"/>
                  </a:cubicBezTo>
                  <a:cubicBezTo>
                    <a:pt x="1829" y="2210"/>
                    <a:pt x="1594" y="2296"/>
                    <a:pt x="1364" y="2296"/>
                  </a:cubicBezTo>
                  <a:cubicBezTo>
                    <a:pt x="883" y="2296"/>
                    <a:pt x="422" y="1923"/>
                    <a:pt x="422" y="1357"/>
                  </a:cubicBezTo>
                  <a:cubicBezTo>
                    <a:pt x="422" y="843"/>
                    <a:pt x="841" y="424"/>
                    <a:pt x="1358" y="421"/>
                  </a:cubicBezTo>
                  <a:close/>
                  <a:moveTo>
                    <a:pt x="1357" y="0"/>
                  </a:moveTo>
                  <a:cubicBezTo>
                    <a:pt x="1182" y="0"/>
                    <a:pt x="1005" y="34"/>
                    <a:pt x="838" y="104"/>
                  </a:cubicBezTo>
                  <a:cubicBezTo>
                    <a:pt x="331" y="315"/>
                    <a:pt x="0" y="808"/>
                    <a:pt x="0" y="1360"/>
                  </a:cubicBezTo>
                  <a:cubicBezTo>
                    <a:pt x="0" y="2110"/>
                    <a:pt x="609" y="2715"/>
                    <a:pt x="1358" y="2718"/>
                  </a:cubicBezTo>
                  <a:cubicBezTo>
                    <a:pt x="1907" y="2718"/>
                    <a:pt x="2403" y="2384"/>
                    <a:pt x="2611" y="1877"/>
                  </a:cubicBezTo>
                  <a:cubicBezTo>
                    <a:pt x="2822" y="1371"/>
                    <a:pt x="2706" y="787"/>
                    <a:pt x="2319" y="400"/>
                  </a:cubicBezTo>
                  <a:cubicBezTo>
                    <a:pt x="2058" y="138"/>
                    <a:pt x="1710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568;p87">
              <a:extLst>
                <a:ext uri="{FF2B5EF4-FFF2-40B4-BE49-F238E27FC236}">
                  <a16:creationId xmlns:a16="http://schemas.microsoft.com/office/drawing/2014/main" id="{C836ABDB-C1F9-74F3-D0C0-E0C2D5DDD4E8}"/>
                </a:ext>
              </a:extLst>
            </p:cNvPr>
            <p:cNvSpPr/>
            <p:nvPr/>
          </p:nvSpPr>
          <p:spPr>
            <a:xfrm>
              <a:off x="3841408" y="2618555"/>
              <a:ext cx="119258" cy="65147"/>
            </a:xfrm>
            <a:custGeom>
              <a:avLst/>
              <a:gdLst/>
              <a:ahLst/>
              <a:cxnLst/>
              <a:rect l="l" t="t" r="r" b="b"/>
              <a:pathLst>
                <a:path w="4582" h="2503" extrusionOk="0">
                  <a:moveTo>
                    <a:pt x="2288" y="423"/>
                  </a:moveTo>
                  <a:cubicBezTo>
                    <a:pt x="3238" y="423"/>
                    <a:pt x="4040" y="1137"/>
                    <a:pt x="4145" y="2080"/>
                  </a:cubicBezTo>
                  <a:lnTo>
                    <a:pt x="433" y="2080"/>
                  </a:lnTo>
                  <a:cubicBezTo>
                    <a:pt x="539" y="1137"/>
                    <a:pt x="1338" y="423"/>
                    <a:pt x="2288" y="423"/>
                  </a:cubicBezTo>
                  <a:close/>
                  <a:moveTo>
                    <a:pt x="2291" y="1"/>
                  </a:moveTo>
                  <a:cubicBezTo>
                    <a:pt x="1025" y="4"/>
                    <a:pt x="1" y="1028"/>
                    <a:pt x="1" y="2291"/>
                  </a:cubicBezTo>
                  <a:cubicBezTo>
                    <a:pt x="1" y="2411"/>
                    <a:pt x="96" y="2503"/>
                    <a:pt x="212" y="2503"/>
                  </a:cubicBezTo>
                  <a:lnTo>
                    <a:pt x="4371" y="2503"/>
                  </a:lnTo>
                  <a:cubicBezTo>
                    <a:pt x="4487" y="2503"/>
                    <a:pt x="4582" y="2411"/>
                    <a:pt x="4582" y="2291"/>
                  </a:cubicBezTo>
                  <a:cubicBezTo>
                    <a:pt x="4578" y="1028"/>
                    <a:pt x="3554" y="4"/>
                    <a:pt x="2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569;p87">
              <a:extLst>
                <a:ext uri="{FF2B5EF4-FFF2-40B4-BE49-F238E27FC236}">
                  <a16:creationId xmlns:a16="http://schemas.microsoft.com/office/drawing/2014/main" id="{4F0A7A05-97BF-8605-E4A1-AA9D59B835FA}"/>
                </a:ext>
              </a:extLst>
            </p:cNvPr>
            <p:cNvSpPr/>
            <p:nvPr/>
          </p:nvSpPr>
          <p:spPr>
            <a:xfrm>
              <a:off x="3727590" y="2438549"/>
              <a:ext cx="346921" cy="343953"/>
            </a:xfrm>
            <a:custGeom>
              <a:avLst/>
              <a:gdLst/>
              <a:ahLst/>
              <a:cxnLst/>
              <a:rect l="l" t="t" r="r" b="b"/>
              <a:pathLst>
                <a:path w="13329" h="13215" extrusionOk="0">
                  <a:moveTo>
                    <a:pt x="6872" y="1136"/>
                  </a:moveTo>
                  <a:cubicBezTo>
                    <a:pt x="9725" y="1249"/>
                    <a:pt x="12012" y="3536"/>
                    <a:pt x="12125" y="6389"/>
                  </a:cubicBezTo>
                  <a:lnTo>
                    <a:pt x="11622" y="6389"/>
                  </a:lnTo>
                  <a:cubicBezTo>
                    <a:pt x="11618" y="6389"/>
                    <a:pt x="11614" y="6389"/>
                    <a:pt x="11610" y="6389"/>
                  </a:cubicBezTo>
                  <a:cubicBezTo>
                    <a:pt x="11495" y="6389"/>
                    <a:pt x="11400" y="6485"/>
                    <a:pt x="11400" y="6600"/>
                  </a:cubicBezTo>
                  <a:cubicBezTo>
                    <a:pt x="11400" y="6718"/>
                    <a:pt x="11499" y="6811"/>
                    <a:pt x="11615" y="6811"/>
                  </a:cubicBezTo>
                  <a:cubicBezTo>
                    <a:pt x="11617" y="6811"/>
                    <a:pt x="11620" y="6811"/>
                    <a:pt x="11622" y="6811"/>
                  </a:cubicBezTo>
                  <a:lnTo>
                    <a:pt x="12125" y="6811"/>
                  </a:lnTo>
                  <a:cubicBezTo>
                    <a:pt x="12012" y="9661"/>
                    <a:pt x="9725" y="11948"/>
                    <a:pt x="6875" y="12064"/>
                  </a:cubicBezTo>
                  <a:lnTo>
                    <a:pt x="6875" y="12061"/>
                  </a:lnTo>
                  <a:lnTo>
                    <a:pt x="6875" y="11558"/>
                  </a:lnTo>
                  <a:cubicBezTo>
                    <a:pt x="6879" y="11438"/>
                    <a:pt x="6784" y="11340"/>
                    <a:pt x="6664" y="11340"/>
                  </a:cubicBezTo>
                  <a:cubicBezTo>
                    <a:pt x="6541" y="11340"/>
                    <a:pt x="6446" y="11438"/>
                    <a:pt x="6453" y="11558"/>
                  </a:cubicBezTo>
                  <a:lnTo>
                    <a:pt x="6453" y="12061"/>
                  </a:lnTo>
                  <a:cubicBezTo>
                    <a:pt x="3600" y="11948"/>
                    <a:pt x="1313" y="9665"/>
                    <a:pt x="1200" y="6811"/>
                  </a:cubicBezTo>
                  <a:lnTo>
                    <a:pt x="1703" y="6811"/>
                  </a:lnTo>
                  <a:cubicBezTo>
                    <a:pt x="1971" y="6797"/>
                    <a:pt x="1971" y="6400"/>
                    <a:pt x="1703" y="6389"/>
                  </a:cubicBezTo>
                  <a:lnTo>
                    <a:pt x="1200" y="6389"/>
                  </a:lnTo>
                  <a:cubicBezTo>
                    <a:pt x="1313" y="3536"/>
                    <a:pt x="3600" y="1249"/>
                    <a:pt x="6450" y="1136"/>
                  </a:cubicBezTo>
                  <a:lnTo>
                    <a:pt x="6450" y="1639"/>
                  </a:lnTo>
                  <a:cubicBezTo>
                    <a:pt x="6457" y="1775"/>
                    <a:pt x="6560" y="1842"/>
                    <a:pt x="6662" y="1842"/>
                  </a:cubicBezTo>
                  <a:cubicBezTo>
                    <a:pt x="6765" y="1842"/>
                    <a:pt x="6867" y="1775"/>
                    <a:pt x="6872" y="1639"/>
                  </a:cubicBezTo>
                  <a:lnTo>
                    <a:pt x="6872" y="1136"/>
                  </a:lnTo>
                  <a:close/>
                  <a:moveTo>
                    <a:pt x="6663" y="1"/>
                  </a:moveTo>
                  <a:cubicBezTo>
                    <a:pt x="6560" y="1"/>
                    <a:pt x="6458" y="68"/>
                    <a:pt x="6453" y="204"/>
                  </a:cubicBezTo>
                  <a:lnTo>
                    <a:pt x="6453" y="714"/>
                  </a:lnTo>
                  <a:cubicBezTo>
                    <a:pt x="3367" y="830"/>
                    <a:pt x="894" y="3304"/>
                    <a:pt x="781" y="6389"/>
                  </a:cubicBezTo>
                  <a:lnTo>
                    <a:pt x="268" y="6389"/>
                  </a:lnTo>
                  <a:cubicBezTo>
                    <a:pt x="0" y="6400"/>
                    <a:pt x="0" y="6797"/>
                    <a:pt x="268" y="6811"/>
                  </a:cubicBezTo>
                  <a:lnTo>
                    <a:pt x="781" y="6811"/>
                  </a:lnTo>
                  <a:cubicBezTo>
                    <a:pt x="894" y="9894"/>
                    <a:pt x="3367" y="12367"/>
                    <a:pt x="6453" y="12483"/>
                  </a:cubicBezTo>
                  <a:lnTo>
                    <a:pt x="6453" y="12997"/>
                  </a:lnTo>
                  <a:cubicBezTo>
                    <a:pt x="6446" y="13116"/>
                    <a:pt x="6545" y="13215"/>
                    <a:pt x="6664" y="13215"/>
                  </a:cubicBezTo>
                  <a:cubicBezTo>
                    <a:pt x="6784" y="13215"/>
                    <a:pt x="6879" y="13116"/>
                    <a:pt x="6875" y="12997"/>
                  </a:cubicBezTo>
                  <a:lnTo>
                    <a:pt x="6875" y="12487"/>
                  </a:lnTo>
                  <a:cubicBezTo>
                    <a:pt x="9961" y="12371"/>
                    <a:pt x="12435" y="9897"/>
                    <a:pt x="12547" y="6811"/>
                  </a:cubicBezTo>
                  <a:lnTo>
                    <a:pt x="13061" y="6811"/>
                  </a:lnTo>
                  <a:cubicBezTo>
                    <a:pt x="13328" y="6801"/>
                    <a:pt x="13328" y="6403"/>
                    <a:pt x="13061" y="6389"/>
                  </a:cubicBezTo>
                  <a:lnTo>
                    <a:pt x="12547" y="6389"/>
                  </a:lnTo>
                  <a:cubicBezTo>
                    <a:pt x="12435" y="3304"/>
                    <a:pt x="9961" y="830"/>
                    <a:pt x="6875" y="714"/>
                  </a:cubicBezTo>
                  <a:lnTo>
                    <a:pt x="6875" y="204"/>
                  </a:lnTo>
                  <a:cubicBezTo>
                    <a:pt x="6868" y="68"/>
                    <a:pt x="6765" y="1"/>
                    <a:pt x="66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5550;p87">
            <a:extLst>
              <a:ext uri="{FF2B5EF4-FFF2-40B4-BE49-F238E27FC236}">
                <a16:creationId xmlns:a16="http://schemas.microsoft.com/office/drawing/2014/main" id="{564B6FA5-4A30-CA2B-C18C-619CCC4EDE47}"/>
              </a:ext>
            </a:extLst>
          </p:cNvPr>
          <p:cNvGrpSpPr/>
          <p:nvPr/>
        </p:nvGrpSpPr>
        <p:grpSpPr>
          <a:xfrm>
            <a:off x="3734554" y="2842110"/>
            <a:ext cx="346921" cy="343953"/>
            <a:chOff x="3727590" y="2438549"/>
            <a:chExt cx="346921" cy="343953"/>
          </a:xfrm>
        </p:grpSpPr>
        <p:sp>
          <p:nvSpPr>
            <p:cNvPr id="23" name="Google Shape;15551;p87">
              <a:extLst>
                <a:ext uri="{FF2B5EF4-FFF2-40B4-BE49-F238E27FC236}">
                  <a16:creationId xmlns:a16="http://schemas.microsoft.com/office/drawing/2014/main" id="{A01BDCAE-A18B-37A8-04D1-C8C79B8656C5}"/>
                </a:ext>
              </a:extLst>
            </p:cNvPr>
            <p:cNvSpPr/>
            <p:nvPr/>
          </p:nvSpPr>
          <p:spPr>
            <a:xfrm>
              <a:off x="3975294" y="2622147"/>
              <a:ext cx="40421" cy="39770"/>
            </a:xfrm>
            <a:custGeom>
              <a:avLst/>
              <a:gdLst/>
              <a:ahLst/>
              <a:cxnLst/>
              <a:rect l="l" t="t" r="r" b="b"/>
              <a:pathLst>
                <a:path w="1553" h="1528" extrusionOk="0">
                  <a:moveTo>
                    <a:pt x="1" y="0"/>
                  </a:moveTo>
                  <a:lnTo>
                    <a:pt x="989" y="1527"/>
                  </a:lnTo>
                  <a:lnTo>
                    <a:pt x="1552" y="1527"/>
                  </a:lnTo>
                  <a:cubicBezTo>
                    <a:pt x="1552" y="683"/>
                    <a:pt x="849" y="0"/>
                    <a:pt x="1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552;p87">
              <a:extLst>
                <a:ext uri="{FF2B5EF4-FFF2-40B4-BE49-F238E27FC236}">
                  <a16:creationId xmlns:a16="http://schemas.microsoft.com/office/drawing/2014/main" id="{7FE9AE79-6403-3B16-1F74-F92A6D988A6B}"/>
                </a:ext>
              </a:extLst>
            </p:cNvPr>
            <p:cNvSpPr/>
            <p:nvPr/>
          </p:nvSpPr>
          <p:spPr>
            <a:xfrm>
              <a:off x="3935003" y="2622147"/>
              <a:ext cx="66058" cy="39848"/>
            </a:xfrm>
            <a:custGeom>
              <a:avLst/>
              <a:gdLst/>
              <a:ahLst/>
              <a:cxnLst/>
              <a:rect l="l" t="t" r="r" b="b"/>
              <a:pathLst>
                <a:path w="2538" h="1531" extrusionOk="0">
                  <a:moveTo>
                    <a:pt x="1549" y="0"/>
                  </a:moveTo>
                  <a:cubicBezTo>
                    <a:pt x="704" y="0"/>
                    <a:pt x="1" y="683"/>
                    <a:pt x="1" y="1531"/>
                  </a:cubicBezTo>
                  <a:lnTo>
                    <a:pt x="2537" y="1531"/>
                  </a:lnTo>
                  <a:cubicBezTo>
                    <a:pt x="2537" y="683"/>
                    <a:pt x="2087" y="0"/>
                    <a:pt x="1549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553;p87">
              <a:extLst>
                <a:ext uri="{FF2B5EF4-FFF2-40B4-BE49-F238E27FC236}">
                  <a16:creationId xmlns:a16="http://schemas.microsoft.com/office/drawing/2014/main" id="{BA15BA8E-39B3-58AF-1726-C2F15B8C9FF1}"/>
                </a:ext>
              </a:extLst>
            </p:cNvPr>
            <p:cNvSpPr/>
            <p:nvPr/>
          </p:nvSpPr>
          <p:spPr>
            <a:xfrm>
              <a:off x="3974851" y="2556194"/>
              <a:ext cx="21993" cy="43986"/>
            </a:xfrm>
            <a:custGeom>
              <a:avLst/>
              <a:gdLst/>
              <a:ahLst/>
              <a:cxnLst/>
              <a:rect l="l" t="t" r="r" b="b"/>
              <a:pathLst>
                <a:path w="845" h="1690" extrusionOk="0">
                  <a:moveTo>
                    <a:pt x="0" y="1"/>
                  </a:moveTo>
                  <a:lnTo>
                    <a:pt x="0" y="1690"/>
                  </a:lnTo>
                  <a:cubicBezTo>
                    <a:pt x="465" y="1690"/>
                    <a:pt x="845" y="1310"/>
                    <a:pt x="845" y="845"/>
                  </a:cubicBezTo>
                  <a:cubicBezTo>
                    <a:pt x="845" y="381"/>
                    <a:pt x="465" y="1"/>
                    <a:pt x="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554;p87">
              <a:extLst>
                <a:ext uri="{FF2B5EF4-FFF2-40B4-BE49-F238E27FC236}">
                  <a16:creationId xmlns:a16="http://schemas.microsoft.com/office/drawing/2014/main" id="{3BB7715A-C021-82C9-B8DA-9F477FE475B8}"/>
                </a:ext>
              </a:extLst>
            </p:cNvPr>
            <p:cNvSpPr/>
            <p:nvPr/>
          </p:nvSpPr>
          <p:spPr>
            <a:xfrm>
              <a:off x="3826677" y="2622147"/>
              <a:ext cx="40317" cy="39770"/>
            </a:xfrm>
            <a:custGeom>
              <a:avLst/>
              <a:gdLst/>
              <a:ahLst/>
              <a:cxnLst/>
              <a:rect l="l" t="t" r="r" b="b"/>
              <a:pathLst>
                <a:path w="1549" h="1528" extrusionOk="0">
                  <a:moveTo>
                    <a:pt x="0" y="0"/>
                  </a:moveTo>
                  <a:lnTo>
                    <a:pt x="985" y="1527"/>
                  </a:lnTo>
                  <a:lnTo>
                    <a:pt x="1548" y="1527"/>
                  </a:lnTo>
                  <a:cubicBezTo>
                    <a:pt x="1548" y="683"/>
                    <a:pt x="845" y="0"/>
                    <a:pt x="0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555;p87">
              <a:extLst>
                <a:ext uri="{FF2B5EF4-FFF2-40B4-BE49-F238E27FC236}">
                  <a16:creationId xmlns:a16="http://schemas.microsoft.com/office/drawing/2014/main" id="{82775FA9-3A72-9F80-CAC6-F352333F9FF3}"/>
                </a:ext>
              </a:extLst>
            </p:cNvPr>
            <p:cNvSpPr/>
            <p:nvPr/>
          </p:nvSpPr>
          <p:spPr>
            <a:xfrm>
              <a:off x="3786386" y="2622147"/>
              <a:ext cx="66032" cy="39848"/>
            </a:xfrm>
            <a:custGeom>
              <a:avLst/>
              <a:gdLst/>
              <a:ahLst/>
              <a:cxnLst/>
              <a:rect l="l" t="t" r="r" b="b"/>
              <a:pathLst>
                <a:path w="2537" h="1531" extrusionOk="0">
                  <a:moveTo>
                    <a:pt x="1548" y="0"/>
                  </a:moveTo>
                  <a:cubicBezTo>
                    <a:pt x="704" y="0"/>
                    <a:pt x="0" y="683"/>
                    <a:pt x="0" y="1531"/>
                  </a:cubicBezTo>
                  <a:lnTo>
                    <a:pt x="2533" y="1531"/>
                  </a:lnTo>
                  <a:cubicBezTo>
                    <a:pt x="2537" y="683"/>
                    <a:pt x="2087" y="0"/>
                    <a:pt x="1548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556;p87">
              <a:extLst>
                <a:ext uri="{FF2B5EF4-FFF2-40B4-BE49-F238E27FC236}">
                  <a16:creationId xmlns:a16="http://schemas.microsoft.com/office/drawing/2014/main" id="{D7A75790-9ADE-9813-D1C2-3DBDF56F4447}"/>
                </a:ext>
              </a:extLst>
            </p:cNvPr>
            <p:cNvSpPr/>
            <p:nvPr/>
          </p:nvSpPr>
          <p:spPr>
            <a:xfrm>
              <a:off x="3826208" y="2556194"/>
              <a:ext cx="22019" cy="43986"/>
            </a:xfrm>
            <a:custGeom>
              <a:avLst/>
              <a:gdLst/>
              <a:ahLst/>
              <a:cxnLst/>
              <a:rect l="l" t="t" r="r" b="b"/>
              <a:pathLst>
                <a:path w="846" h="1690" extrusionOk="0">
                  <a:moveTo>
                    <a:pt x="1" y="1"/>
                  </a:moveTo>
                  <a:lnTo>
                    <a:pt x="1" y="1690"/>
                  </a:lnTo>
                  <a:cubicBezTo>
                    <a:pt x="465" y="1690"/>
                    <a:pt x="845" y="1310"/>
                    <a:pt x="845" y="845"/>
                  </a:cubicBezTo>
                  <a:cubicBezTo>
                    <a:pt x="845" y="381"/>
                    <a:pt x="465" y="1"/>
                    <a:pt x="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557;p87">
              <a:extLst>
                <a:ext uri="{FF2B5EF4-FFF2-40B4-BE49-F238E27FC236}">
                  <a16:creationId xmlns:a16="http://schemas.microsoft.com/office/drawing/2014/main" id="{9780A18D-CC66-93C9-5CE3-4D3E2180817D}"/>
                </a:ext>
              </a:extLst>
            </p:cNvPr>
            <p:cNvSpPr/>
            <p:nvPr/>
          </p:nvSpPr>
          <p:spPr>
            <a:xfrm>
              <a:off x="3901037" y="2624073"/>
              <a:ext cx="54137" cy="54137"/>
            </a:xfrm>
            <a:custGeom>
              <a:avLst/>
              <a:gdLst/>
              <a:ahLst/>
              <a:cxnLst/>
              <a:rect l="l" t="t" r="r" b="b"/>
              <a:pathLst>
                <a:path w="2080" h="2080" extrusionOk="0">
                  <a:moveTo>
                    <a:pt x="0" y="0"/>
                  </a:moveTo>
                  <a:lnTo>
                    <a:pt x="1235" y="2079"/>
                  </a:lnTo>
                  <a:lnTo>
                    <a:pt x="2080" y="2079"/>
                  </a:lnTo>
                  <a:cubicBezTo>
                    <a:pt x="2080" y="932"/>
                    <a:pt x="1147" y="0"/>
                    <a:pt x="0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558;p87">
              <a:extLst>
                <a:ext uri="{FF2B5EF4-FFF2-40B4-BE49-F238E27FC236}">
                  <a16:creationId xmlns:a16="http://schemas.microsoft.com/office/drawing/2014/main" id="{94B1A0A6-63AF-81FC-347B-D6AAE4CBC062}"/>
                </a:ext>
              </a:extLst>
            </p:cNvPr>
            <p:cNvSpPr/>
            <p:nvPr/>
          </p:nvSpPr>
          <p:spPr>
            <a:xfrm>
              <a:off x="3846900" y="2624073"/>
              <a:ext cx="86307" cy="54137"/>
            </a:xfrm>
            <a:custGeom>
              <a:avLst/>
              <a:gdLst/>
              <a:ahLst/>
              <a:cxnLst/>
              <a:rect l="l" t="t" r="r" b="b"/>
              <a:pathLst>
                <a:path w="3316" h="2080" extrusionOk="0">
                  <a:moveTo>
                    <a:pt x="2080" y="0"/>
                  </a:moveTo>
                  <a:cubicBezTo>
                    <a:pt x="930" y="0"/>
                    <a:pt x="1" y="932"/>
                    <a:pt x="1" y="2079"/>
                  </a:cubicBezTo>
                  <a:lnTo>
                    <a:pt x="3315" y="2079"/>
                  </a:lnTo>
                  <a:cubicBezTo>
                    <a:pt x="3315" y="932"/>
                    <a:pt x="2763" y="0"/>
                    <a:pt x="2080" y="0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559;p87">
              <a:extLst>
                <a:ext uri="{FF2B5EF4-FFF2-40B4-BE49-F238E27FC236}">
                  <a16:creationId xmlns:a16="http://schemas.microsoft.com/office/drawing/2014/main" id="{F84AA6E5-8853-6B6C-6861-2219AB4A6C22}"/>
                </a:ext>
              </a:extLst>
            </p:cNvPr>
            <p:cNvSpPr/>
            <p:nvPr/>
          </p:nvSpPr>
          <p:spPr>
            <a:xfrm>
              <a:off x="3901402" y="2542373"/>
              <a:ext cx="29333" cy="59733"/>
            </a:xfrm>
            <a:custGeom>
              <a:avLst/>
              <a:gdLst/>
              <a:ahLst/>
              <a:cxnLst/>
              <a:rect l="l" t="t" r="r" b="b"/>
              <a:pathLst>
                <a:path w="1127" h="2295" extrusionOk="0">
                  <a:moveTo>
                    <a:pt x="0" y="1"/>
                  </a:moveTo>
                  <a:lnTo>
                    <a:pt x="0" y="2295"/>
                  </a:lnTo>
                  <a:cubicBezTo>
                    <a:pt x="627" y="2284"/>
                    <a:pt x="1126" y="1774"/>
                    <a:pt x="1126" y="1148"/>
                  </a:cubicBezTo>
                  <a:cubicBezTo>
                    <a:pt x="1126" y="525"/>
                    <a:pt x="627" y="15"/>
                    <a:pt x="0" y="1"/>
                  </a:cubicBezTo>
                  <a:close/>
                </a:path>
              </a:pathLst>
            </a:custGeom>
            <a:solidFill>
              <a:srgbClr val="A6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560;p87">
              <a:extLst>
                <a:ext uri="{FF2B5EF4-FFF2-40B4-BE49-F238E27FC236}">
                  <a16:creationId xmlns:a16="http://schemas.microsoft.com/office/drawing/2014/main" id="{0DD2D11F-C6DC-3A65-A06C-833B133B7340}"/>
                </a:ext>
              </a:extLst>
            </p:cNvPr>
            <p:cNvSpPr/>
            <p:nvPr/>
          </p:nvSpPr>
          <p:spPr>
            <a:xfrm>
              <a:off x="3871366" y="2542373"/>
              <a:ext cx="44976" cy="59733"/>
            </a:xfrm>
            <a:custGeom>
              <a:avLst/>
              <a:gdLst/>
              <a:ahLst/>
              <a:cxnLst/>
              <a:rect l="l" t="t" r="r" b="b"/>
              <a:pathLst>
                <a:path w="1728" h="2295" extrusionOk="0">
                  <a:moveTo>
                    <a:pt x="1126" y="1"/>
                  </a:moveTo>
                  <a:cubicBezTo>
                    <a:pt x="500" y="15"/>
                    <a:pt x="0" y="525"/>
                    <a:pt x="0" y="1148"/>
                  </a:cubicBezTo>
                  <a:cubicBezTo>
                    <a:pt x="0" y="1774"/>
                    <a:pt x="500" y="2284"/>
                    <a:pt x="1126" y="2295"/>
                  </a:cubicBezTo>
                  <a:lnTo>
                    <a:pt x="1154" y="2295"/>
                  </a:lnTo>
                  <a:cubicBezTo>
                    <a:pt x="1471" y="2281"/>
                    <a:pt x="1728" y="1774"/>
                    <a:pt x="1728" y="1148"/>
                  </a:cubicBezTo>
                  <a:cubicBezTo>
                    <a:pt x="1728" y="525"/>
                    <a:pt x="1471" y="18"/>
                    <a:pt x="115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561;p87">
              <a:extLst>
                <a:ext uri="{FF2B5EF4-FFF2-40B4-BE49-F238E27FC236}">
                  <a16:creationId xmlns:a16="http://schemas.microsoft.com/office/drawing/2014/main" id="{E6B1268F-A3B9-E092-5852-5A4D6B63C7BC}"/>
                </a:ext>
              </a:extLst>
            </p:cNvPr>
            <p:cNvSpPr/>
            <p:nvPr/>
          </p:nvSpPr>
          <p:spPr>
            <a:xfrm>
              <a:off x="3804241" y="2556194"/>
              <a:ext cx="29333" cy="43986"/>
            </a:xfrm>
            <a:custGeom>
              <a:avLst/>
              <a:gdLst/>
              <a:ahLst/>
              <a:cxnLst/>
              <a:rect l="l" t="t" r="r" b="b"/>
              <a:pathLst>
                <a:path w="1127" h="1690" extrusionOk="0">
                  <a:moveTo>
                    <a:pt x="845" y="1"/>
                  </a:moveTo>
                  <a:cubicBezTo>
                    <a:pt x="377" y="1"/>
                    <a:pt x="0" y="381"/>
                    <a:pt x="0" y="845"/>
                  </a:cubicBezTo>
                  <a:cubicBezTo>
                    <a:pt x="0" y="1310"/>
                    <a:pt x="377" y="1690"/>
                    <a:pt x="845" y="1690"/>
                  </a:cubicBezTo>
                  <a:cubicBezTo>
                    <a:pt x="999" y="1690"/>
                    <a:pt x="1126" y="1313"/>
                    <a:pt x="1126" y="845"/>
                  </a:cubicBezTo>
                  <a:cubicBezTo>
                    <a:pt x="1126" y="381"/>
                    <a:pt x="999" y="1"/>
                    <a:pt x="845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562;p87">
              <a:extLst>
                <a:ext uri="{FF2B5EF4-FFF2-40B4-BE49-F238E27FC236}">
                  <a16:creationId xmlns:a16="http://schemas.microsoft.com/office/drawing/2014/main" id="{D620B7D1-2643-3520-5927-FB45D9141F6D}"/>
                </a:ext>
              </a:extLst>
            </p:cNvPr>
            <p:cNvSpPr/>
            <p:nvPr/>
          </p:nvSpPr>
          <p:spPr>
            <a:xfrm>
              <a:off x="3952858" y="2556194"/>
              <a:ext cx="29333" cy="43986"/>
            </a:xfrm>
            <a:custGeom>
              <a:avLst/>
              <a:gdLst/>
              <a:ahLst/>
              <a:cxnLst/>
              <a:rect l="l" t="t" r="r" b="b"/>
              <a:pathLst>
                <a:path w="1127" h="1690" extrusionOk="0"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10"/>
                    <a:pt x="381" y="1690"/>
                    <a:pt x="845" y="1690"/>
                  </a:cubicBezTo>
                  <a:cubicBezTo>
                    <a:pt x="1000" y="1690"/>
                    <a:pt x="1127" y="1313"/>
                    <a:pt x="1127" y="845"/>
                  </a:cubicBezTo>
                  <a:cubicBezTo>
                    <a:pt x="1127" y="381"/>
                    <a:pt x="1000" y="1"/>
                    <a:pt x="845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563;p87">
              <a:extLst>
                <a:ext uri="{FF2B5EF4-FFF2-40B4-BE49-F238E27FC236}">
                  <a16:creationId xmlns:a16="http://schemas.microsoft.com/office/drawing/2014/main" id="{684316A3-5447-BC63-32E2-A58817F4EDC0}"/>
                </a:ext>
              </a:extLst>
            </p:cNvPr>
            <p:cNvSpPr/>
            <p:nvPr/>
          </p:nvSpPr>
          <p:spPr>
            <a:xfrm>
              <a:off x="3948381" y="2550650"/>
              <a:ext cx="64210" cy="55022"/>
            </a:xfrm>
            <a:custGeom>
              <a:avLst/>
              <a:gdLst/>
              <a:ahLst/>
              <a:cxnLst/>
              <a:rect l="l" t="t" r="r" b="b"/>
              <a:pathLst>
                <a:path w="2467" h="2114" extrusionOk="0">
                  <a:moveTo>
                    <a:pt x="1056" y="425"/>
                  </a:moveTo>
                  <a:cubicBezTo>
                    <a:pt x="1619" y="425"/>
                    <a:pt x="1900" y="1108"/>
                    <a:pt x="1503" y="1505"/>
                  </a:cubicBezTo>
                  <a:cubicBezTo>
                    <a:pt x="1374" y="1635"/>
                    <a:pt x="1216" y="1693"/>
                    <a:pt x="1060" y="1693"/>
                  </a:cubicBezTo>
                  <a:cubicBezTo>
                    <a:pt x="735" y="1693"/>
                    <a:pt x="423" y="1439"/>
                    <a:pt x="423" y="1058"/>
                  </a:cubicBezTo>
                  <a:cubicBezTo>
                    <a:pt x="423" y="710"/>
                    <a:pt x="704" y="425"/>
                    <a:pt x="1056" y="425"/>
                  </a:cubicBezTo>
                  <a:close/>
                  <a:moveTo>
                    <a:pt x="1062" y="0"/>
                  </a:moveTo>
                  <a:cubicBezTo>
                    <a:pt x="520" y="0"/>
                    <a:pt x="0" y="421"/>
                    <a:pt x="0" y="1058"/>
                  </a:cubicBezTo>
                  <a:cubicBezTo>
                    <a:pt x="0" y="1639"/>
                    <a:pt x="472" y="2114"/>
                    <a:pt x="1056" y="2114"/>
                  </a:cubicBezTo>
                  <a:cubicBezTo>
                    <a:pt x="1995" y="2114"/>
                    <a:pt x="2467" y="977"/>
                    <a:pt x="1802" y="312"/>
                  </a:cubicBezTo>
                  <a:cubicBezTo>
                    <a:pt x="1586" y="97"/>
                    <a:pt x="1321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564;p87">
              <a:extLst>
                <a:ext uri="{FF2B5EF4-FFF2-40B4-BE49-F238E27FC236}">
                  <a16:creationId xmlns:a16="http://schemas.microsoft.com/office/drawing/2014/main" id="{E94A5984-364C-B16E-597E-F809CE1DF8C2}"/>
                </a:ext>
              </a:extLst>
            </p:cNvPr>
            <p:cNvSpPr/>
            <p:nvPr/>
          </p:nvSpPr>
          <p:spPr>
            <a:xfrm>
              <a:off x="3948954" y="2616655"/>
              <a:ext cx="72148" cy="50754"/>
            </a:xfrm>
            <a:custGeom>
              <a:avLst/>
              <a:gdLst/>
              <a:ahLst/>
              <a:cxnLst/>
              <a:rect l="l" t="t" r="r" b="b"/>
              <a:pathLst>
                <a:path w="2772" h="1950" extrusionOk="0">
                  <a:moveTo>
                    <a:pt x="1034" y="0"/>
                  </a:moveTo>
                  <a:cubicBezTo>
                    <a:pt x="745" y="0"/>
                    <a:pt x="464" y="70"/>
                    <a:pt x="211" y="204"/>
                  </a:cubicBezTo>
                  <a:cubicBezTo>
                    <a:pt x="0" y="318"/>
                    <a:pt x="113" y="604"/>
                    <a:pt x="306" y="604"/>
                  </a:cubicBezTo>
                  <a:cubicBezTo>
                    <a:pt x="339" y="604"/>
                    <a:pt x="375" y="596"/>
                    <a:pt x="411" y="577"/>
                  </a:cubicBezTo>
                  <a:cubicBezTo>
                    <a:pt x="612" y="470"/>
                    <a:pt x="823" y="421"/>
                    <a:pt x="1030" y="421"/>
                  </a:cubicBezTo>
                  <a:cubicBezTo>
                    <a:pt x="1648" y="421"/>
                    <a:pt x="2225" y="861"/>
                    <a:pt x="2336" y="1531"/>
                  </a:cubicBezTo>
                  <a:lnTo>
                    <a:pt x="1034" y="1531"/>
                  </a:lnTo>
                  <a:cubicBezTo>
                    <a:pt x="1030" y="1530"/>
                    <a:pt x="1025" y="1530"/>
                    <a:pt x="1021" y="1530"/>
                  </a:cubicBezTo>
                  <a:cubicBezTo>
                    <a:pt x="904" y="1530"/>
                    <a:pt x="812" y="1623"/>
                    <a:pt x="812" y="1738"/>
                  </a:cubicBezTo>
                  <a:cubicBezTo>
                    <a:pt x="812" y="1857"/>
                    <a:pt x="904" y="1950"/>
                    <a:pt x="1021" y="1950"/>
                  </a:cubicBezTo>
                  <a:cubicBezTo>
                    <a:pt x="1025" y="1950"/>
                    <a:pt x="1030" y="1950"/>
                    <a:pt x="1034" y="1949"/>
                  </a:cubicBezTo>
                  <a:lnTo>
                    <a:pt x="2561" y="1949"/>
                  </a:lnTo>
                  <a:cubicBezTo>
                    <a:pt x="2680" y="1949"/>
                    <a:pt x="2772" y="1858"/>
                    <a:pt x="2772" y="1738"/>
                  </a:cubicBezTo>
                  <a:cubicBezTo>
                    <a:pt x="2772" y="778"/>
                    <a:pt x="1994" y="0"/>
                    <a:pt x="10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565;p87">
              <a:extLst>
                <a:ext uri="{FF2B5EF4-FFF2-40B4-BE49-F238E27FC236}">
                  <a16:creationId xmlns:a16="http://schemas.microsoft.com/office/drawing/2014/main" id="{D977917A-6B95-3542-D828-EE26CC3CCB27}"/>
                </a:ext>
              </a:extLst>
            </p:cNvPr>
            <p:cNvSpPr/>
            <p:nvPr/>
          </p:nvSpPr>
          <p:spPr>
            <a:xfrm>
              <a:off x="3780790" y="2616551"/>
              <a:ext cx="71940" cy="50858"/>
            </a:xfrm>
            <a:custGeom>
              <a:avLst/>
              <a:gdLst/>
              <a:ahLst/>
              <a:cxnLst/>
              <a:rect l="l" t="t" r="r" b="b"/>
              <a:pathLst>
                <a:path w="2764" h="1954" extrusionOk="0">
                  <a:moveTo>
                    <a:pt x="1747" y="1"/>
                  </a:moveTo>
                  <a:cubicBezTo>
                    <a:pt x="835" y="1"/>
                    <a:pt x="4" y="732"/>
                    <a:pt x="4" y="1746"/>
                  </a:cubicBezTo>
                  <a:cubicBezTo>
                    <a:pt x="1" y="1860"/>
                    <a:pt x="92" y="1953"/>
                    <a:pt x="209" y="1953"/>
                  </a:cubicBezTo>
                  <a:cubicBezTo>
                    <a:pt x="211" y="1953"/>
                    <a:pt x="213" y="1953"/>
                    <a:pt x="215" y="1953"/>
                  </a:cubicBezTo>
                  <a:lnTo>
                    <a:pt x="1763" y="1953"/>
                  </a:lnTo>
                  <a:cubicBezTo>
                    <a:pt x="1879" y="1953"/>
                    <a:pt x="1974" y="1862"/>
                    <a:pt x="1974" y="1746"/>
                  </a:cubicBezTo>
                  <a:cubicBezTo>
                    <a:pt x="1974" y="1626"/>
                    <a:pt x="1879" y="1535"/>
                    <a:pt x="1763" y="1535"/>
                  </a:cubicBezTo>
                  <a:lnTo>
                    <a:pt x="444" y="1535"/>
                  </a:lnTo>
                  <a:cubicBezTo>
                    <a:pt x="554" y="865"/>
                    <a:pt x="1129" y="425"/>
                    <a:pt x="1746" y="425"/>
                  </a:cubicBezTo>
                  <a:cubicBezTo>
                    <a:pt x="1953" y="425"/>
                    <a:pt x="2164" y="474"/>
                    <a:pt x="2365" y="581"/>
                  </a:cubicBezTo>
                  <a:cubicBezTo>
                    <a:pt x="2398" y="596"/>
                    <a:pt x="2430" y="603"/>
                    <a:pt x="2460" y="603"/>
                  </a:cubicBezTo>
                  <a:cubicBezTo>
                    <a:pt x="2651" y="603"/>
                    <a:pt x="2763" y="327"/>
                    <a:pt x="2565" y="208"/>
                  </a:cubicBezTo>
                  <a:cubicBezTo>
                    <a:pt x="2299" y="66"/>
                    <a:pt x="2019" y="1"/>
                    <a:pt x="17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566;p87">
              <a:extLst>
                <a:ext uri="{FF2B5EF4-FFF2-40B4-BE49-F238E27FC236}">
                  <a16:creationId xmlns:a16="http://schemas.microsoft.com/office/drawing/2014/main" id="{C7698A04-0153-A799-FB47-C4AB69B99C5A}"/>
                </a:ext>
              </a:extLst>
            </p:cNvPr>
            <p:cNvSpPr/>
            <p:nvPr/>
          </p:nvSpPr>
          <p:spPr>
            <a:xfrm>
              <a:off x="3798749" y="2550650"/>
              <a:ext cx="64210" cy="55022"/>
            </a:xfrm>
            <a:custGeom>
              <a:avLst/>
              <a:gdLst/>
              <a:ahLst/>
              <a:cxnLst/>
              <a:rect l="l" t="t" r="r" b="b"/>
              <a:pathLst>
                <a:path w="2467" h="2114" extrusionOk="0">
                  <a:moveTo>
                    <a:pt x="1056" y="425"/>
                  </a:moveTo>
                  <a:cubicBezTo>
                    <a:pt x="1619" y="425"/>
                    <a:pt x="1904" y="1108"/>
                    <a:pt x="1502" y="1505"/>
                  </a:cubicBezTo>
                  <a:cubicBezTo>
                    <a:pt x="1374" y="1635"/>
                    <a:pt x="1216" y="1693"/>
                    <a:pt x="1060" y="1693"/>
                  </a:cubicBezTo>
                  <a:cubicBezTo>
                    <a:pt x="735" y="1693"/>
                    <a:pt x="422" y="1439"/>
                    <a:pt x="422" y="1058"/>
                  </a:cubicBezTo>
                  <a:cubicBezTo>
                    <a:pt x="422" y="710"/>
                    <a:pt x="704" y="425"/>
                    <a:pt x="1056" y="425"/>
                  </a:cubicBezTo>
                  <a:close/>
                  <a:moveTo>
                    <a:pt x="1062" y="0"/>
                  </a:moveTo>
                  <a:cubicBezTo>
                    <a:pt x="520" y="0"/>
                    <a:pt x="0" y="421"/>
                    <a:pt x="0" y="1058"/>
                  </a:cubicBezTo>
                  <a:cubicBezTo>
                    <a:pt x="0" y="1639"/>
                    <a:pt x="472" y="2114"/>
                    <a:pt x="1056" y="2114"/>
                  </a:cubicBezTo>
                  <a:cubicBezTo>
                    <a:pt x="1995" y="2114"/>
                    <a:pt x="2467" y="977"/>
                    <a:pt x="1802" y="312"/>
                  </a:cubicBezTo>
                  <a:cubicBezTo>
                    <a:pt x="1586" y="97"/>
                    <a:pt x="1321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567;p87">
              <a:extLst>
                <a:ext uri="{FF2B5EF4-FFF2-40B4-BE49-F238E27FC236}">
                  <a16:creationId xmlns:a16="http://schemas.microsoft.com/office/drawing/2014/main" id="{F92DB87E-C524-DCB2-D098-78CDFC189B32}"/>
                </a:ext>
              </a:extLst>
            </p:cNvPr>
            <p:cNvSpPr/>
            <p:nvPr/>
          </p:nvSpPr>
          <p:spPr>
            <a:xfrm>
              <a:off x="3865692" y="2536933"/>
              <a:ext cx="73450" cy="70769"/>
            </a:xfrm>
            <a:custGeom>
              <a:avLst/>
              <a:gdLst/>
              <a:ahLst/>
              <a:cxnLst/>
              <a:rect l="l" t="t" r="r" b="b"/>
              <a:pathLst>
                <a:path w="2822" h="2719" extrusionOk="0">
                  <a:moveTo>
                    <a:pt x="1358" y="421"/>
                  </a:moveTo>
                  <a:cubicBezTo>
                    <a:pt x="2192" y="421"/>
                    <a:pt x="2611" y="1431"/>
                    <a:pt x="2020" y="2018"/>
                  </a:cubicBezTo>
                  <a:cubicBezTo>
                    <a:pt x="1829" y="2210"/>
                    <a:pt x="1594" y="2296"/>
                    <a:pt x="1364" y="2296"/>
                  </a:cubicBezTo>
                  <a:cubicBezTo>
                    <a:pt x="883" y="2296"/>
                    <a:pt x="422" y="1923"/>
                    <a:pt x="422" y="1357"/>
                  </a:cubicBezTo>
                  <a:cubicBezTo>
                    <a:pt x="422" y="843"/>
                    <a:pt x="841" y="424"/>
                    <a:pt x="1358" y="421"/>
                  </a:cubicBezTo>
                  <a:close/>
                  <a:moveTo>
                    <a:pt x="1357" y="0"/>
                  </a:moveTo>
                  <a:cubicBezTo>
                    <a:pt x="1182" y="0"/>
                    <a:pt x="1005" y="34"/>
                    <a:pt x="838" y="104"/>
                  </a:cubicBezTo>
                  <a:cubicBezTo>
                    <a:pt x="331" y="315"/>
                    <a:pt x="0" y="808"/>
                    <a:pt x="0" y="1360"/>
                  </a:cubicBezTo>
                  <a:cubicBezTo>
                    <a:pt x="0" y="2110"/>
                    <a:pt x="609" y="2715"/>
                    <a:pt x="1358" y="2718"/>
                  </a:cubicBezTo>
                  <a:cubicBezTo>
                    <a:pt x="1907" y="2718"/>
                    <a:pt x="2403" y="2384"/>
                    <a:pt x="2611" y="1877"/>
                  </a:cubicBezTo>
                  <a:cubicBezTo>
                    <a:pt x="2822" y="1371"/>
                    <a:pt x="2706" y="787"/>
                    <a:pt x="2319" y="400"/>
                  </a:cubicBezTo>
                  <a:cubicBezTo>
                    <a:pt x="2058" y="138"/>
                    <a:pt x="1710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568;p87">
              <a:extLst>
                <a:ext uri="{FF2B5EF4-FFF2-40B4-BE49-F238E27FC236}">
                  <a16:creationId xmlns:a16="http://schemas.microsoft.com/office/drawing/2014/main" id="{3399B01A-0304-7963-3BFC-92F8AFDB9A78}"/>
                </a:ext>
              </a:extLst>
            </p:cNvPr>
            <p:cNvSpPr/>
            <p:nvPr/>
          </p:nvSpPr>
          <p:spPr>
            <a:xfrm>
              <a:off x="3841408" y="2618555"/>
              <a:ext cx="119258" cy="65147"/>
            </a:xfrm>
            <a:custGeom>
              <a:avLst/>
              <a:gdLst/>
              <a:ahLst/>
              <a:cxnLst/>
              <a:rect l="l" t="t" r="r" b="b"/>
              <a:pathLst>
                <a:path w="4582" h="2503" extrusionOk="0">
                  <a:moveTo>
                    <a:pt x="2288" y="423"/>
                  </a:moveTo>
                  <a:cubicBezTo>
                    <a:pt x="3238" y="423"/>
                    <a:pt x="4040" y="1137"/>
                    <a:pt x="4145" y="2080"/>
                  </a:cubicBezTo>
                  <a:lnTo>
                    <a:pt x="433" y="2080"/>
                  </a:lnTo>
                  <a:cubicBezTo>
                    <a:pt x="539" y="1137"/>
                    <a:pt x="1338" y="423"/>
                    <a:pt x="2288" y="423"/>
                  </a:cubicBezTo>
                  <a:close/>
                  <a:moveTo>
                    <a:pt x="2291" y="1"/>
                  </a:moveTo>
                  <a:cubicBezTo>
                    <a:pt x="1025" y="4"/>
                    <a:pt x="1" y="1028"/>
                    <a:pt x="1" y="2291"/>
                  </a:cubicBezTo>
                  <a:cubicBezTo>
                    <a:pt x="1" y="2411"/>
                    <a:pt x="96" y="2503"/>
                    <a:pt x="212" y="2503"/>
                  </a:cubicBezTo>
                  <a:lnTo>
                    <a:pt x="4371" y="2503"/>
                  </a:lnTo>
                  <a:cubicBezTo>
                    <a:pt x="4487" y="2503"/>
                    <a:pt x="4582" y="2411"/>
                    <a:pt x="4582" y="2291"/>
                  </a:cubicBezTo>
                  <a:cubicBezTo>
                    <a:pt x="4578" y="1028"/>
                    <a:pt x="3554" y="4"/>
                    <a:pt x="2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569;p87">
              <a:extLst>
                <a:ext uri="{FF2B5EF4-FFF2-40B4-BE49-F238E27FC236}">
                  <a16:creationId xmlns:a16="http://schemas.microsoft.com/office/drawing/2014/main" id="{FA796548-70C7-AC67-6DAF-51D3EB8D33E2}"/>
                </a:ext>
              </a:extLst>
            </p:cNvPr>
            <p:cNvSpPr/>
            <p:nvPr/>
          </p:nvSpPr>
          <p:spPr>
            <a:xfrm>
              <a:off x="3727590" y="2438549"/>
              <a:ext cx="346921" cy="343953"/>
            </a:xfrm>
            <a:custGeom>
              <a:avLst/>
              <a:gdLst/>
              <a:ahLst/>
              <a:cxnLst/>
              <a:rect l="l" t="t" r="r" b="b"/>
              <a:pathLst>
                <a:path w="13329" h="13215" extrusionOk="0">
                  <a:moveTo>
                    <a:pt x="6872" y="1136"/>
                  </a:moveTo>
                  <a:cubicBezTo>
                    <a:pt x="9725" y="1249"/>
                    <a:pt x="12012" y="3536"/>
                    <a:pt x="12125" y="6389"/>
                  </a:cubicBezTo>
                  <a:lnTo>
                    <a:pt x="11622" y="6389"/>
                  </a:lnTo>
                  <a:cubicBezTo>
                    <a:pt x="11618" y="6389"/>
                    <a:pt x="11614" y="6389"/>
                    <a:pt x="11610" y="6389"/>
                  </a:cubicBezTo>
                  <a:cubicBezTo>
                    <a:pt x="11495" y="6389"/>
                    <a:pt x="11400" y="6485"/>
                    <a:pt x="11400" y="6600"/>
                  </a:cubicBezTo>
                  <a:cubicBezTo>
                    <a:pt x="11400" y="6718"/>
                    <a:pt x="11499" y="6811"/>
                    <a:pt x="11615" y="6811"/>
                  </a:cubicBezTo>
                  <a:cubicBezTo>
                    <a:pt x="11617" y="6811"/>
                    <a:pt x="11620" y="6811"/>
                    <a:pt x="11622" y="6811"/>
                  </a:cubicBezTo>
                  <a:lnTo>
                    <a:pt x="12125" y="6811"/>
                  </a:lnTo>
                  <a:cubicBezTo>
                    <a:pt x="12012" y="9661"/>
                    <a:pt x="9725" y="11948"/>
                    <a:pt x="6875" y="12064"/>
                  </a:cubicBezTo>
                  <a:lnTo>
                    <a:pt x="6875" y="12061"/>
                  </a:lnTo>
                  <a:lnTo>
                    <a:pt x="6875" y="11558"/>
                  </a:lnTo>
                  <a:cubicBezTo>
                    <a:pt x="6879" y="11438"/>
                    <a:pt x="6784" y="11340"/>
                    <a:pt x="6664" y="11340"/>
                  </a:cubicBezTo>
                  <a:cubicBezTo>
                    <a:pt x="6541" y="11340"/>
                    <a:pt x="6446" y="11438"/>
                    <a:pt x="6453" y="11558"/>
                  </a:cubicBezTo>
                  <a:lnTo>
                    <a:pt x="6453" y="12061"/>
                  </a:lnTo>
                  <a:cubicBezTo>
                    <a:pt x="3600" y="11948"/>
                    <a:pt x="1313" y="9665"/>
                    <a:pt x="1200" y="6811"/>
                  </a:cubicBezTo>
                  <a:lnTo>
                    <a:pt x="1703" y="6811"/>
                  </a:lnTo>
                  <a:cubicBezTo>
                    <a:pt x="1971" y="6797"/>
                    <a:pt x="1971" y="6400"/>
                    <a:pt x="1703" y="6389"/>
                  </a:cubicBezTo>
                  <a:lnTo>
                    <a:pt x="1200" y="6389"/>
                  </a:lnTo>
                  <a:cubicBezTo>
                    <a:pt x="1313" y="3536"/>
                    <a:pt x="3600" y="1249"/>
                    <a:pt x="6450" y="1136"/>
                  </a:cubicBezTo>
                  <a:lnTo>
                    <a:pt x="6450" y="1639"/>
                  </a:lnTo>
                  <a:cubicBezTo>
                    <a:pt x="6457" y="1775"/>
                    <a:pt x="6560" y="1842"/>
                    <a:pt x="6662" y="1842"/>
                  </a:cubicBezTo>
                  <a:cubicBezTo>
                    <a:pt x="6765" y="1842"/>
                    <a:pt x="6867" y="1775"/>
                    <a:pt x="6872" y="1639"/>
                  </a:cubicBezTo>
                  <a:lnTo>
                    <a:pt x="6872" y="1136"/>
                  </a:lnTo>
                  <a:close/>
                  <a:moveTo>
                    <a:pt x="6663" y="1"/>
                  </a:moveTo>
                  <a:cubicBezTo>
                    <a:pt x="6560" y="1"/>
                    <a:pt x="6458" y="68"/>
                    <a:pt x="6453" y="204"/>
                  </a:cubicBezTo>
                  <a:lnTo>
                    <a:pt x="6453" y="714"/>
                  </a:lnTo>
                  <a:cubicBezTo>
                    <a:pt x="3367" y="830"/>
                    <a:pt x="894" y="3304"/>
                    <a:pt x="781" y="6389"/>
                  </a:cubicBezTo>
                  <a:lnTo>
                    <a:pt x="268" y="6389"/>
                  </a:lnTo>
                  <a:cubicBezTo>
                    <a:pt x="0" y="6400"/>
                    <a:pt x="0" y="6797"/>
                    <a:pt x="268" y="6811"/>
                  </a:cubicBezTo>
                  <a:lnTo>
                    <a:pt x="781" y="6811"/>
                  </a:lnTo>
                  <a:cubicBezTo>
                    <a:pt x="894" y="9894"/>
                    <a:pt x="3367" y="12367"/>
                    <a:pt x="6453" y="12483"/>
                  </a:cubicBezTo>
                  <a:lnTo>
                    <a:pt x="6453" y="12997"/>
                  </a:lnTo>
                  <a:cubicBezTo>
                    <a:pt x="6446" y="13116"/>
                    <a:pt x="6545" y="13215"/>
                    <a:pt x="6664" y="13215"/>
                  </a:cubicBezTo>
                  <a:cubicBezTo>
                    <a:pt x="6784" y="13215"/>
                    <a:pt x="6879" y="13116"/>
                    <a:pt x="6875" y="12997"/>
                  </a:cubicBezTo>
                  <a:lnTo>
                    <a:pt x="6875" y="12487"/>
                  </a:lnTo>
                  <a:cubicBezTo>
                    <a:pt x="9961" y="12371"/>
                    <a:pt x="12435" y="9897"/>
                    <a:pt x="12547" y="6811"/>
                  </a:cubicBezTo>
                  <a:lnTo>
                    <a:pt x="13061" y="6811"/>
                  </a:lnTo>
                  <a:cubicBezTo>
                    <a:pt x="13328" y="6801"/>
                    <a:pt x="13328" y="6403"/>
                    <a:pt x="13061" y="6389"/>
                  </a:cubicBezTo>
                  <a:lnTo>
                    <a:pt x="12547" y="6389"/>
                  </a:lnTo>
                  <a:cubicBezTo>
                    <a:pt x="12435" y="3304"/>
                    <a:pt x="9961" y="830"/>
                    <a:pt x="6875" y="714"/>
                  </a:cubicBezTo>
                  <a:lnTo>
                    <a:pt x="6875" y="204"/>
                  </a:lnTo>
                  <a:cubicBezTo>
                    <a:pt x="6868" y="68"/>
                    <a:pt x="6765" y="1"/>
                    <a:pt x="66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5550;p87">
            <a:extLst>
              <a:ext uri="{FF2B5EF4-FFF2-40B4-BE49-F238E27FC236}">
                <a16:creationId xmlns:a16="http://schemas.microsoft.com/office/drawing/2014/main" id="{0904E9C7-3926-4E8F-E097-40EE79328D7F}"/>
              </a:ext>
            </a:extLst>
          </p:cNvPr>
          <p:cNvGrpSpPr/>
          <p:nvPr/>
        </p:nvGrpSpPr>
        <p:grpSpPr>
          <a:xfrm>
            <a:off x="3745552" y="3462847"/>
            <a:ext cx="346921" cy="343953"/>
            <a:chOff x="3727590" y="2438549"/>
            <a:chExt cx="346921" cy="343953"/>
          </a:xfrm>
        </p:grpSpPr>
        <p:sp>
          <p:nvSpPr>
            <p:cNvPr id="43" name="Google Shape;15551;p87">
              <a:extLst>
                <a:ext uri="{FF2B5EF4-FFF2-40B4-BE49-F238E27FC236}">
                  <a16:creationId xmlns:a16="http://schemas.microsoft.com/office/drawing/2014/main" id="{5F30D3E2-7401-658E-7187-25EC828D1738}"/>
                </a:ext>
              </a:extLst>
            </p:cNvPr>
            <p:cNvSpPr/>
            <p:nvPr/>
          </p:nvSpPr>
          <p:spPr>
            <a:xfrm>
              <a:off x="3975294" y="2622147"/>
              <a:ext cx="40421" cy="39770"/>
            </a:xfrm>
            <a:custGeom>
              <a:avLst/>
              <a:gdLst/>
              <a:ahLst/>
              <a:cxnLst/>
              <a:rect l="l" t="t" r="r" b="b"/>
              <a:pathLst>
                <a:path w="1553" h="1528" extrusionOk="0">
                  <a:moveTo>
                    <a:pt x="1" y="0"/>
                  </a:moveTo>
                  <a:lnTo>
                    <a:pt x="989" y="1527"/>
                  </a:lnTo>
                  <a:lnTo>
                    <a:pt x="1552" y="1527"/>
                  </a:lnTo>
                  <a:cubicBezTo>
                    <a:pt x="1552" y="683"/>
                    <a:pt x="849" y="0"/>
                    <a:pt x="1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552;p87">
              <a:extLst>
                <a:ext uri="{FF2B5EF4-FFF2-40B4-BE49-F238E27FC236}">
                  <a16:creationId xmlns:a16="http://schemas.microsoft.com/office/drawing/2014/main" id="{898ECD6B-F92C-C8F7-A711-14D90DC93628}"/>
                </a:ext>
              </a:extLst>
            </p:cNvPr>
            <p:cNvSpPr/>
            <p:nvPr/>
          </p:nvSpPr>
          <p:spPr>
            <a:xfrm>
              <a:off x="3935003" y="2622147"/>
              <a:ext cx="66058" cy="39848"/>
            </a:xfrm>
            <a:custGeom>
              <a:avLst/>
              <a:gdLst/>
              <a:ahLst/>
              <a:cxnLst/>
              <a:rect l="l" t="t" r="r" b="b"/>
              <a:pathLst>
                <a:path w="2538" h="1531" extrusionOk="0">
                  <a:moveTo>
                    <a:pt x="1549" y="0"/>
                  </a:moveTo>
                  <a:cubicBezTo>
                    <a:pt x="704" y="0"/>
                    <a:pt x="1" y="683"/>
                    <a:pt x="1" y="1531"/>
                  </a:cubicBezTo>
                  <a:lnTo>
                    <a:pt x="2537" y="1531"/>
                  </a:lnTo>
                  <a:cubicBezTo>
                    <a:pt x="2537" y="683"/>
                    <a:pt x="2087" y="0"/>
                    <a:pt x="1549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553;p87">
              <a:extLst>
                <a:ext uri="{FF2B5EF4-FFF2-40B4-BE49-F238E27FC236}">
                  <a16:creationId xmlns:a16="http://schemas.microsoft.com/office/drawing/2014/main" id="{33D7A975-477C-3F09-9267-C5C33A785BF5}"/>
                </a:ext>
              </a:extLst>
            </p:cNvPr>
            <p:cNvSpPr/>
            <p:nvPr/>
          </p:nvSpPr>
          <p:spPr>
            <a:xfrm>
              <a:off x="3974851" y="2556194"/>
              <a:ext cx="21993" cy="43986"/>
            </a:xfrm>
            <a:custGeom>
              <a:avLst/>
              <a:gdLst/>
              <a:ahLst/>
              <a:cxnLst/>
              <a:rect l="l" t="t" r="r" b="b"/>
              <a:pathLst>
                <a:path w="845" h="1690" extrusionOk="0">
                  <a:moveTo>
                    <a:pt x="0" y="1"/>
                  </a:moveTo>
                  <a:lnTo>
                    <a:pt x="0" y="1690"/>
                  </a:lnTo>
                  <a:cubicBezTo>
                    <a:pt x="465" y="1690"/>
                    <a:pt x="845" y="1310"/>
                    <a:pt x="845" y="845"/>
                  </a:cubicBezTo>
                  <a:cubicBezTo>
                    <a:pt x="845" y="381"/>
                    <a:pt x="465" y="1"/>
                    <a:pt x="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554;p87">
              <a:extLst>
                <a:ext uri="{FF2B5EF4-FFF2-40B4-BE49-F238E27FC236}">
                  <a16:creationId xmlns:a16="http://schemas.microsoft.com/office/drawing/2014/main" id="{A06DE432-6E03-401D-8D65-451DFCF47EC2}"/>
                </a:ext>
              </a:extLst>
            </p:cNvPr>
            <p:cNvSpPr/>
            <p:nvPr/>
          </p:nvSpPr>
          <p:spPr>
            <a:xfrm>
              <a:off x="3826677" y="2622147"/>
              <a:ext cx="40317" cy="39770"/>
            </a:xfrm>
            <a:custGeom>
              <a:avLst/>
              <a:gdLst/>
              <a:ahLst/>
              <a:cxnLst/>
              <a:rect l="l" t="t" r="r" b="b"/>
              <a:pathLst>
                <a:path w="1549" h="1528" extrusionOk="0">
                  <a:moveTo>
                    <a:pt x="0" y="0"/>
                  </a:moveTo>
                  <a:lnTo>
                    <a:pt x="985" y="1527"/>
                  </a:lnTo>
                  <a:lnTo>
                    <a:pt x="1548" y="1527"/>
                  </a:lnTo>
                  <a:cubicBezTo>
                    <a:pt x="1548" y="683"/>
                    <a:pt x="845" y="0"/>
                    <a:pt x="0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555;p87">
              <a:extLst>
                <a:ext uri="{FF2B5EF4-FFF2-40B4-BE49-F238E27FC236}">
                  <a16:creationId xmlns:a16="http://schemas.microsoft.com/office/drawing/2014/main" id="{06CD5DF1-50C3-D19A-4D99-80A770430131}"/>
                </a:ext>
              </a:extLst>
            </p:cNvPr>
            <p:cNvSpPr/>
            <p:nvPr/>
          </p:nvSpPr>
          <p:spPr>
            <a:xfrm>
              <a:off x="3786386" y="2622147"/>
              <a:ext cx="66032" cy="39848"/>
            </a:xfrm>
            <a:custGeom>
              <a:avLst/>
              <a:gdLst/>
              <a:ahLst/>
              <a:cxnLst/>
              <a:rect l="l" t="t" r="r" b="b"/>
              <a:pathLst>
                <a:path w="2537" h="1531" extrusionOk="0">
                  <a:moveTo>
                    <a:pt x="1548" y="0"/>
                  </a:moveTo>
                  <a:cubicBezTo>
                    <a:pt x="704" y="0"/>
                    <a:pt x="0" y="683"/>
                    <a:pt x="0" y="1531"/>
                  </a:cubicBezTo>
                  <a:lnTo>
                    <a:pt x="2533" y="1531"/>
                  </a:lnTo>
                  <a:cubicBezTo>
                    <a:pt x="2537" y="683"/>
                    <a:pt x="2087" y="0"/>
                    <a:pt x="1548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556;p87">
              <a:extLst>
                <a:ext uri="{FF2B5EF4-FFF2-40B4-BE49-F238E27FC236}">
                  <a16:creationId xmlns:a16="http://schemas.microsoft.com/office/drawing/2014/main" id="{9973A0A9-6FE2-67EB-3E26-C7132A5D8C60}"/>
                </a:ext>
              </a:extLst>
            </p:cNvPr>
            <p:cNvSpPr/>
            <p:nvPr/>
          </p:nvSpPr>
          <p:spPr>
            <a:xfrm>
              <a:off x="3826208" y="2556194"/>
              <a:ext cx="22019" cy="43986"/>
            </a:xfrm>
            <a:custGeom>
              <a:avLst/>
              <a:gdLst/>
              <a:ahLst/>
              <a:cxnLst/>
              <a:rect l="l" t="t" r="r" b="b"/>
              <a:pathLst>
                <a:path w="846" h="1690" extrusionOk="0">
                  <a:moveTo>
                    <a:pt x="1" y="1"/>
                  </a:moveTo>
                  <a:lnTo>
                    <a:pt x="1" y="1690"/>
                  </a:lnTo>
                  <a:cubicBezTo>
                    <a:pt x="465" y="1690"/>
                    <a:pt x="845" y="1310"/>
                    <a:pt x="845" y="845"/>
                  </a:cubicBezTo>
                  <a:cubicBezTo>
                    <a:pt x="845" y="381"/>
                    <a:pt x="465" y="1"/>
                    <a:pt x="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557;p87">
              <a:extLst>
                <a:ext uri="{FF2B5EF4-FFF2-40B4-BE49-F238E27FC236}">
                  <a16:creationId xmlns:a16="http://schemas.microsoft.com/office/drawing/2014/main" id="{99339649-16C5-1FA8-780A-61C05B27AAE8}"/>
                </a:ext>
              </a:extLst>
            </p:cNvPr>
            <p:cNvSpPr/>
            <p:nvPr/>
          </p:nvSpPr>
          <p:spPr>
            <a:xfrm>
              <a:off x="3901037" y="2624073"/>
              <a:ext cx="54137" cy="54137"/>
            </a:xfrm>
            <a:custGeom>
              <a:avLst/>
              <a:gdLst/>
              <a:ahLst/>
              <a:cxnLst/>
              <a:rect l="l" t="t" r="r" b="b"/>
              <a:pathLst>
                <a:path w="2080" h="2080" extrusionOk="0">
                  <a:moveTo>
                    <a:pt x="0" y="0"/>
                  </a:moveTo>
                  <a:lnTo>
                    <a:pt x="1235" y="2079"/>
                  </a:lnTo>
                  <a:lnTo>
                    <a:pt x="2080" y="2079"/>
                  </a:lnTo>
                  <a:cubicBezTo>
                    <a:pt x="2080" y="932"/>
                    <a:pt x="1147" y="0"/>
                    <a:pt x="0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558;p87">
              <a:extLst>
                <a:ext uri="{FF2B5EF4-FFF2-40B4-BE49-F238E27FC236}">
                  <a16:creationId xmlns:a16="http://schemas.microsoft.com/office/drawing/2014/main" id="{281F74C1-BCE3-F8F0-9989-6CFAE2D1AE28}"/>
                </a:ext>
              </a:extLst>
            </p:cNvPr>
            <p:cNvSpPr/>
            <p:nvPr/>
          </p:nvSpPr>
          <p:spPr>
            <a:xfrm>
              <a:off x="3846900" y="2624073"/>
              <a:ext cx="86307" cy="54137"/>
            </a:xfrm>
            <a:custGeom>
              <a:avLst/>
              <a:gdLst/>
              <a:ahLst/>
              <a:cxnLst/>
              <a:rect l="l" t="t" r="r" b="b"/>
              <a:pathLst>
                <a:path w="3316" h="2080" extrusionOk="0">
                  <a:moveTo>
                    <a:pt x="2080" y="0"/>
                  </a:moveTo>
                  <a:cubicBezTo>
                    <a:pt x="930" y="0"/>
                    <a:pt x="1" y="932"/>
                    <a:pt x="1" y="2079"/>
                  </a:cubicBezTo>
                  <a:lnTo>
                    <a:pt x="3315" y="2079"/>
                  </a:lnTo>
                  <a:cubicBezTo>
                    <a:pt x="3315" y="932"/>
                    <a:pt x="2763" y="0"/>
                    <a:pt x="2080" y="0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559;p87">
              <a:extLst>
                <a:ext uri="{FF2B5EF4-FFF2-40B4-BE49-F238E27FC236}">
                  <a16:creationId xmlns:a16="http://schemas.microsoft.com/office/drawing/2014/main" id="{61B705B4-B798-EA87-B20B-8D953195A35A}"/>
                </a:ext>
              </a:extLst>
            </p:cNvPr>
            <p:cNvSpPr/>
            <p:nvPr/>
          </p:nvSpPr>
          <p:spPr>
            <a:xfrm>
              <a:off x="3901402" y="2542373"/>
              <a:ext cx="29333" cy="59733"/>
            </a:xfrm>
            <a:custGeom>
              <a:avLst/>
              <a:gdLst/>
              <a:ahLst/>
              <a:cxnLst/>
              <a:rect l="l" t="t" r="r" b="b"/>
              <a:pathLst>
                <a:path w="1127" h="2295" extrusionOk="0">
                  <a:moveTo>
                    <a:pt x="0" y="1"/>
                  </a:moveTo>
                  <a:lnTo>
                    <a:pt x="0" y="2295"/>
                  </a:lnTo>
                  <a:cubicBezTo>
                    <a:pt x="627" y="2284"/>
                    <a:pt x="1126" y="1774"/>
                    <a:pt x="1126" y="1148"/>
                  </a:cubicBezTo>
                  <a:cubicBezTo>
                    <a:pt x="1126" y="525"/>
                    <a:pt x="627" y="15"/>
                    <a:pt x="0" y="1"/>
                  </a:cubicBezTo>
                  <a:close/>
                </a:path>
              </a:pathLst>
            </a:custGeom>
            <a:solidFill>
              <a:srgbClr val="A6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560;p87">
              <a:extLst>
                <a:ext uri="{FF2B5EF4-FFF2-40B4-BE49-F238E27FC236}">
                  <a16:creationId xmlns:a16="http://schemas.microsoft.com/office/drawing/2014/main" id="{CDE20086-783F-C2A2-E0F7-9E42900C4AC8}"/>
                </a:ext>
              </a:extLst>
            </p:cNvPr>
            <p:cNvSpPr/>
            <p:nvPr/>
          </p:nvSpPr>
          <p:spPr>
            <a:xfrm>
              <a:off x="3871366" y="2542373"/>
              <a:ext cx="44976" cy="59733"/>
            </a:xfrm>
            <a:custGeom>
              <a:avLst/>
              <a:gdLst/>
              <a:ahLst/>
              <a:cxnLst/>
              <a:rect l="l" t="t" r="r" b="b"/>
              <a:pathLst>
                <a:path w="1728" h="2295" extrusionOk="0">
                  <a:moveTo>
                    <a:pt x="1126" y="1"/>
                  </a:moveTo>
                  <a:cubicBezTo>
                    <a:pt x="500" y="15"/>
                    <a:pt x="0" y="525"/>
                    <a:pt x="0" y="1148"/>
                  </a:cubicBezTo>
                  <a:cubicBezTo>
                    <a:pt x="0" y="1774"/>
                    <a:pt x="500" y="2284"/>
                    <a:pt x="1126" y="2295"/>
                  </a:cubicBezTo>
                  <a:lnTo>
                    <a:pt x="1154" y="2295"/>
                  </a:lnTo>
                  <a:cubicBezTo>
                    <a:pt x="1471" y="2281"/>
                    <a:pt x="1728" y="1774"/>
                    <a:pt x="1728" y="1148"/>
                  </a:cubicBezTo>
                  <a:cubicBezTo>
                    <a:pt x="1728" y="525"/>
                    <a:pt x="1471" y="18"/>
                    <a:pt x="115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561;p87">
              <a:extLst>
                <a:ext uri="{FF2B5EF4-FFF2-40B4-BE49-F238E27FC236}">
                  <a16:creationId xmlns:a16="http://schemas.microsoft.com/office/drawing/2014/main" id="{30F08F9B-36B2-96B2-2514-B25721C3D48E}"/>
                </a:ext>
              </a:extLst>
            </p:cNvPr>
            <p:cNvSpPr/>
            <p:nvPr/>
          </p:nvSpPr>
          <p:spPr>
            <a:xfrm>
              <a:off x="3804241" y="2556194"/>
              <a:ext cx="29333" cy="43986"/>
            </a:xfrm>
            <a:custGeom>
              <a:avLst/>
              <a:gdLst/>
              <a:ahLst/>
              <a:cxnLst/>
              <a:rect l="l" t="t" r="r" b="b"/>
              <a:pathLst>
                <a:path w="1127" h="1690" extrusionOk="0">
                  <a:moveTo>
                    <a:pt x="845" y="1"/>
                  </a:moveTo>
                  <a:cubicBezTo>
                    <a:pt x="377" y="1"/>
                    <a:pt x="0" y="381"/>
                    <a:pt x="0" y="845"/>
                  </a:cubicBezTo>
                  <a:cubicBezTo>
                    <a:pt x="0" y="1310"/>
                    <a:pt x="377" y="1690"/>
                    <a:pt x="845" y="1690"/>
                  </a:cubicBezTo>
                  <a:cubicBezTo>
                    <a:pt x="999" y="1690"/>
                    <a:pt x="1126" y="1313"/>
                    <a:pt x="1126" y="845"/>
                  </a:cubicBezTo>
                  <a:cubicBezTo>
                    <a:pt x="1126" y="381"/>
                    <a:pt x="999" y="1"/>
                    <a:pt x="845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562;p87">
              <a:extLst>
                <a:ext uri="{FF2B5EF4-FFF2-40B4-BE49-F238E27FC236}">
                  <a16:creationId xmlns:a16="http://schemas.microsoft.com/office/drawing/2014/main" id="{9659014C-DF5E-5075-2E29-E9BA76620659}"/>
                </a:ext>
              </a:extLst>
            </p:cNvPr>
            <p:cNvSpPr/>
            <p:nvPr/>
          </p:nvSpPr>
          <p:spPr>
            <a:xfrm>
              <a:off x="3952858" y="2556194"/>
              <a:ext cx="29333" cy="43986"/>
            </a:xfrm>
            <a:custGeom>
              <a:avLst/>
              <a:gdLst/>
              <a:ahLst/>
              <a:cxnLst/>
              <a:rect l="l" t="t" r="r" b="b"/>
              <a:pathLst>
                <a:path w="1127" h="1690" extrusionOk="0"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10"/>
                    <a:pt x="381" y="1690"/>
                    <a:pt x="845" y="1690"/>
                  </a:cubicBezTo>
                  <a:cubicBezTo>
                    <a:pt x="1000" y="1690"/>
                    <a:pt x="1127" y="1313"/>
                    <a:pt x="1127" y="845"/>
                  </a:cubicBezTo>
                  <a:cubicBezTo>
                    <a:pt x="1127" y="381"/>
                    <a:pt x="1000" y="1"/>
                    <a:pt x="845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563;p87">
              <a:extLst>
                <a:ext uri="{FF2B5EF4-FFF2-40B4-BE49-F238E27FC236}">
                  <a16:creationId xmlns:a16="http://schemas.microsoft.com/office/drawing/2014/main" id="{EFF409A8-4C9C-2CC1-07A3-22ABF44498F0}"/>
                </a:ext>
              </a:extLst>
            </p:cNvPr>
            <p:cNvSpPr/>
            <p:nvPr/>
          </p:nvSpPr>
          <p:spPr>
            <a:xfrm>
              <a:off x="3948381" y="2550650"/>
              <a:ext cx="64210" cy="55022"/>
            </a:xfrm>
            <a:custGeom>
              <a:avLst/>
              <a:gdLst/>
              <a:ahLst/>
              <a:cxnLst/>
              <a:rect l="l" t="t" r="r" b="b"/>
              <a:pathLst>
                <a:path w="2467" h="2114" extrusionOk="0">
                  <a:moveTo>
                    <a:pt x="1056" y="425"/>
                  </a:moveTo>
                  <a:cubicBezTo>
                    <a:pt x="1619" y="425"/>
                    <a:pt x="1900" y="1108"/>
                    <a:pt x="1503" y="1505"/>
                  </a:cubicBezTo>
                  <a:cubicBezTo>
                    <a:pt x="1374" y="1635"/>
                    <a:pt x="1216" y="1693"/>
                    <a:pt x="1060" y="1693"/>
                  </a:cubicBezTo>
                  <a:cubicBezTo>
                    <a:pt x="735" y="1693"/>
                    <a:pt x="423" y="1439"/>
                    <a:pt x="423" y="1058"/>
                  </a:cubicBezTo>
                  <a:cubicBezTo>
                    <a:pt x="423" y="710"/>
                    <a:pt x="704" y="425"/>
                    <a:pt x="1056" y="425"/>
                  </a:cubicBezTo>
                  <a:close/>
                  <a:moveTo>
                    <a:pt x="1062" y="0"/>
                  </a:moveTo>
                  <a:cubicBezTo>
                    <a:pt x="520" y="0"/>
                    <a:pt x="0" y="421"/>
                    <a:pt x="0" y="1058"/>
                  </a:cubicBezTo>
                  <a:cubicBezTo>
                    <a:pt x="0" y="1639"/>
                    <a:pt x="472" y="2114"/>
                    <a:pt x="1056" y="2114"/>
                  </a:cubicBezTo>
                  <a:cubicBezTo>
                    <a:pt x="1995" y="2114"/>
                    <a:pt x="2467" y="977"/>
                    <a:pt x="1802" y="312"/>
                  </a:cubicBezTo>
                  <a:cubicBezTo>
                    <a:pt x="1586" y="97"/>
                    <a:pt x="1321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564;p87">
              <a:extLst>
                <a:ext uri="{FF2B5EF4-FFF2-40B4-BE49-F238E27FC236}">
                  <a16:creationId xmlns:a16="http://schemas.microsoft.com/office/drawing/2014/main" id="{C7A49F0C-1D4A-3702-0210-CC92EBD67AB7}"/>
                </a:ext>
              </a:extLst>
            </p:cNvPr>
            <p:cNvSpPr/>
            <p:nvPr/>
          </p:nvSpPr>
          <p:spPr>
            <a:xfrm>
              <a:off x="3948954" y="2616655"/>
              <a:ext cx="72148" cy="50754"/>
            </a:xfrm>
            <a:custGeom>
              <a:avLst/>
              <a:gdLst/>
              <a:ahLst/>
              <a:cxnLst/>
              <a:rect l="l" t="t" r="r" b="b"/>
              <a:pathLst>
                <a:path w="2772" h="1950" extrusionOk="0">
                  <a:moveTo>
                    <a:pt x="1034" y="0"/>
                  </a:moveTo>
                  <a:cubicBezTo>
                    <a:pt x="745" y="0"/>
                    <a:pt x="464" y="70"/>
                    <a:pt x="211" y="204"/>
                  </a:cubicBezTo>
                  <a:cubicBezTo>
                    <a:pt x="0" y="318"/>
                    <a:pt x="113" y="604"/>
                    <a:pt x="306" y="604"/>
                  </a:cubicBezTo>
                  <a:cubicBezTo>
                    <a:pt x="339" y="604"/>
                    <a:pt x="375" y="596"/>
                    <a:pt x="411" y="577"/>
                  </a:cubicBezTo>
                  <a:cubicBezTo>
                    <a:pt x="612" y="470"/>
                    <a:pt x="823" y="421"/>
                    <a:pt x="1030" y="421"/>
                  </a:cubicBezTo>
                  <a:cubicBezTo>
                    <a:pt x="1648" y="421"/>
                    <a:pt x="2225" y="861"/>
                    <a:pt x="2336" y="1531"/>
                  </a:cubicBezTo>
                  <a:lnTo>
                    <a:pt x="1034" y="1531"/>
                  </a:lnTo>
                  <a:cubicBezTo>
                    <a:pt x="1030" y="1530"/>
                    <a:pt x="1025" y="1530"/>
                    <a:pt x="1021" y="1530"/>
                  </a:cubicBezTo>
                  <a:cubicBezTo>
                    <a:pt x="904" y="1530"/>
                    <a:pt x="812" y="1623"/>
                    <a:pt x="812" y="1738"/>
                  </a:cubicBezTo>
                  <a:cubicBezTo>
                    <a:pt x="812" y="1857"/>
                    <a:pt x="904" y="1950"/>
                    <a:pt x="1021" y="1950"/>
                  </a:cubicBezTo>
                  <a:cubicBezTo>
                    <a:pt x="1025" y="1950"/>
                    <a:pt x="1030" y="1950"/>
                    <a:pt x="1034" y="1949"/>
                  </a:cubicBezTo>
                  <a:lnTo>
                    <a:pt x="2561" y="1949"/>
                  </a:lnTo>
                  <a:cubicBezTo>
                    <a:pt x="2680" y="1949"/>
                    <a:pt x="2772" y="1858"/>
                    <a:pt x="2772" y="1738"/>
                  </a:cubicBezTo>
                  <a:cubicBezTo>
                    <a:pt x="2772" y="778"/>
                    <a:pt x="1994" y="0"/>
                    <a:pt x="10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565;p87">
              <a:extLst>
                <a:ext uri="{FF2B5EF4-FFF2-40B4-BE49-F238E27FC236}">
                  <a16:creationId xmlns:a16="http://schemas.microsoft.com/office/drawing/2014/main" id="{FC767999-4D56-F20C-C24E-7D32D53B0114}"/>
                </a:ext>
              </a:extLst>
            </p:cNvPr>
            <p:cNvSpPr/>
            <p:nvPr/>
          </p:nvSpPr>
          <p:spPr>
            <a:xfrm>
              <a:off x="3780790" y="2616551"/>
              <a:ext cx="71940" cy="50858"/>
            </a:xfrm>
            <a:custGeom>
              <a:avLst/>
              <a:gdLst/>
              <a:ahLst/>
              <a:cxnLst/>
              <a:rect l="l" t="t" r="r" b="b"/>
              <a:pathLst>
                <a:path w="2764" h="1954" extrusionOk="0">
                  <a:moveTo>
                    <a:pt x="1747" y="1"/>
                  </a:moveTo>
                  <a:cubicBezTo>
                    <a:pt x="835" y="1"/>
                    <a:pt x="4" y="732"/>
                    <a:pt x="4" y="1746"/>
                  </a:cubicBezTo>
                  <a:cubicBezTo>
                    <a:pt x="1" y="1860"/>
                    <a:pt x="92" y="1953"/>
                    <a:pt x="209" y="1953"/>
                  </a:cubicBezTo>
                  <a:cubicBezTo>
                    <a:pt x="211" y="1953"/>
                    <a:pt x="213" y="1953"/>
                    <a:pt x="215" y="1953"/>
                  </a:cubicBezTo>
                  <a:lnTo>
                    <a:pt x="1763" y="1953"/>
                  </a:lnTo>
                  <a:cubicBezTo>
                    <a:pt x="1879" y="1953"/>
                    <a:pt x="1974" y="1862"/>
                    <a:pt x="1974" y="1746"/>
                  </a:cubicBezTo>
                  <a:cubicBezTo>
                    <a:pt x="1974" y="1626"/>
                    <a:pt x="1879" y="1535"/>
                    <a:pt x="1763" y="1535"/>
                  </a:cubicBezTo>
                  <a:lnTo>
                    <a:pt x="444" y="1535"/>
                  </a:lnTo>
                  <a:cubicBezTo>
                    <a:pt x="554" y="865"/>
                    <a:pt x="1129" y="425"/>
                    <a:pt x="1746" y="425"/>
                  </a:cubicBezTo>
                  <a:cubicBezTo>
                    <a:pt x="1953" y="425"/>
                    <a:pt x="2164" y="474"/>
                    <a:pt x="2365" y="581"/>
                  </a:cubicBezTo>
                  <a:cubicBezTo>
                    <a:pt x="2398" y="596"/>
                    <a:pt x="2430" y="603"/>
                    <a:pt x="2460" y="603"/>
                  </a:cubicBezTo>
                  <a:cubicBezTo>
                    <a:pt x="2651" y="603"/>
                    <a:pt x="2763" y="327"/>
                    <a:pt x="2565" y="208"/>
                  </a:cubicBezTo>
                  <a:cubicBezTo>
                    <a:pt x="2299" y="66"/>
                    <a:pt x="2019" y="1"/>
                    <a:pt x="17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566;p87">
              <a:extLst>
                <a:ext uri="{FF2B5EF4-FFF2-40B4-BE49-F238E27FC236}">
                  <a16:creationId xmlns:a16="http://schemas.microsoft.com/office/drawing/2014/main" id="{BFF01DA8-4695-1ACC-87AD-5DFCE1A4A519}"/>
                </a:ext>
              </a:extLst>
            </p:cNvPr>
            <p:cNvSpPr/>
            <p:nvPr/>
          </p:nvSpPr>
          <p:spPr>
            <a:xfrm>
              <a:off x="3798749" y="2550650"/>
              <a:ext cx="64210" cy="55022"/>
            </a:xfrm>
            <a:custGeom>
              <a:avLst/>
              <a:gdLst/>
              <a:ahLst/>
              <a:cxnLst/>
              <a:rect l="l" t="t" r="r" b="b"/>
              <a:pathLst>
                <a:path w="2467" h="2114" extrusionOk="0">
                  <a:moveTo>
                    <a:pt x="1056" y="425"/>
                  </a:moveTo>
                  <a:cubicBezTo>
                    <a:pt x="1619" y="425"/>
                    <a:pt x="1904" y="1108"/>
                    <a:pt x="1502" y="1505"/>
                  </a:cubicBezTo>
                  <a:cubicBezTo>
                    <a:pt x="1374" y="1635"/>
                    <a:pt x="1216" y="1693"/>
                    <a:pt x="1060" y="1693"/>
                  </a:cubicBezTo>
                  <a:cubicBezTo>
                    <a:pt x="735" y="1693"/>
                    <a:pt x="422" y="1439"/>
                    <a:pt x="422" y="1058"/>
                  </a:cubicBezTo>
                  <a:cubicBezTo>
                    <a:pt x="422" y="710"/>
                    <a:pt x="704" y="425"/>
                    <a:pt x="1056" y="425"/>
                  </a:cubicBezTo>
                  <a:close/>
                  <a:moveTo>
                    <a:pt x="1062" y="0"/>
                  </a:moveTo>
                  <a:cubicBezTo>
                    <a:pt x="520" y="0"/>
                    <a:pt x="0" y="421"/>
                    <a:pt x="0" y="1058"/>
                  </a:cubicBezTo>
                  <a:cubicBezTo>
                    <a:pt x="0" y="1639"/>
                    <a:pt x="472" y="2114"/>
                    <a:pt x="1056" y="2114"/>
                  </a:cubicBezTo>
                  <a:cubicBezTo>
                    <a:pt x="1995" y="2114"/>
                    <a:pt x="2467" y="977"/>
                    <a:pt x="1802" y="312"/>
                  </a:cubicBezTo>
                  <a:cubicBezTo>
                    <a:pt x="1586" y="97"/>
                    <a:pt x="1321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567;p87">
              <a:extLst>
                <a:ext uri="{FF2B5EF4-FFF2-40B4-BE49-F238E27FC236}">
                  <a16:creationId xmlns:a16="http://schemas.microsoft.com/office/drawing/2014/main" id="{B5DB8DCC-C44C-C0D5-5E4D-12B5CAF2DFD6}"/>
                </a:ext>
              </a:extLst>
            </p:cNvPr>
            <p:cNvSpPr/>
            <p:nvPr/>
          </p:nvSpPr>
          <p:spPr>
            <a:xfrm>
              <a:off x="3865692" y="2536933"/>
              <a:ext cx="73450" cy="70769"/>
            </a:xfrm>
            <a:custGeom>
              <a:avLst/>
              <a:gdLst/>
              <a:ahLst/>
              <a:cxnLst/>
              <a:rect l="l" t="t" r="r" b="b"/>
              <a:pathLst>
                <a:path w="2822" h="2719" extrusionOk="0">
                  <a:moveTo>
                    <a:pt x="1358" y="421"/>
                  </a:moveTo>
                  <a:cubicBezTo>
                    <a:pt x="2192" y="421"/>
                    <a:pt x="2611" y="1431"/>
                    <a:pt x="2020" y="2018"/>
                  </a:cubicBezTo>
                  <a:cubicBezTo>
                    <a:pt x="1829" y="2210"/>
                    <a:pt x="1594" y="2296"/>
                    <a:pt x="1364" y="2296"/>
                  </a:cubicBezTo>
                  <a:cubicBezTo>
                    <a:pt x="883" y="2296"/>
                    <a:pt x="422" y="1923"/>
                    <a:pt x="422" y="1357"/>
                  </a:cubicBezTo>
                  <a:cubicBezTo>
                    <a:pt x="422" y="843"/>
                    <a:pt x="841" y="424"/>
                    <a:pt x="1358" y="421"/>
                  </a:cubicBezTo>
                  <a:close/>
                  <a:moveTo>
                    <a:pt x="1357" y="0"/>
                  </a:moveTo>
                  <a:cubicBezTo>
                    <a:pt x="1182" y="0"/>
                    <a:pt x="1005" y="34"/>
                    <a:pt x="838" y="104"/>
                  </a:cubicBezTo>
                  <a:cubicBezTo>
                    <a:pt x="331" y="315"/>
                    <a:pt x="0" y="808"/>
                    <a:pt x="0" y="1360"/>
                  </a:cubicBezTo>
                  <a:cubicBezTo>
                    <a:pt x="0" y="2110"/>
                    <a:pt x="609" y="2715"/>
                    <a:pt x="1358" y="2718"/>
                  </a:cubicBezTo>
                  <a:cubicBezTo>
                    <a:pt x="1907" y="2718"/>
                    <a:pt x="2403" y="2384"/>
                    <a:pt x="2611" y="1877"/>
                  </a:cubicBezTo>
                  <a:cubicBezTo>
                    <a:pt x="2822" y="1371"/>
                    <a:pt x="2706" y="787"/>
                    <a:pt x="2319" y="400"/>
                  </a:cubicBezTo>
                  <a:cubicBezTo>
                    <a:pt x="2058" y="138"/>
                    <a:pt x="1710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568;p87">
              <a:extLst>
                <a:ext uri="{FF2B5EF4-FFF2-40B4-BE49-F238E27FC236}">
                  <a16:creationId xmlns:a16="http://schemas.microsoft.com/office/drawing/2014/main" id="{4ABD15D5-68AC-7B66-23D4-CA00E4D2CF06}"/>
                </a:ext>
              </a:extLst>
            </p:cNvPr>
            <p:cNvSpPr/>
            <p:nvPr/>
          </p:nvSpPr>
          <p:spPr>
            <a:xfrm>
              <a:off x="3841408" y="2618555"/>
              <a:ext cx="119258" cy="65147"/>
            </a:xfrm>
            <a:custGeom>
              <a:avLst/>
              <a:gdLst/>
              <a:ahLst/>
              <a:cxnLst/>
              <a:rect l="l" t="t" r="r" b="b"/>
              <a:pathLst>
                <a:path w="4582" h="2503" extrusionOk="0">
                  <a:moveTo>
                    <a:pt x="2288" y="423"/>
                  </a:moveTo>
                  <a:cubicBezTo>
                    <a:pt x="3238" y="423"/>
                    <a:pt x="4040" y="1137"/>
                    <a:pt x="4145" y="2080"/>
                  </a:cubicBezTo>
                  <a:lnTo>
                    <a:pt x="433" y="2080"/>
                  </a:lnTo>
                  <a:cubicBezTo>
                    <a:pt x="539" y="1137"/>
                    <a:pt x="1338" y="423"/>
                    <a:pt x="2288" y="423"/>
                  </a:cubicBezTo>
                  <a:close/>
                  <a:moveTo>
                    <a:pt x="2291" y="1"/>
                  </a:moveTo>
                  <a:cubicBezTo>
                    <a:pt x="1025" y="4"/>
                    <a:pt x="1" y="1028"/>
                    <a:pt x="1" y="2291"/>
                  </a:cubicBezTo>
                  <a:cubicBezTo>
                    <a:pt x="1" y="2411"/>
                    <a:pt x="96" y="2503"/>
                    <a:pt x="212" y="2503"/>
                  </a:cubicBezTo>
                  <a:lnTo>
                    <a:pt x="4371" y="2503"/>
                  </a:lnTo>
                  <a:cubicBezTo>
                    <a:pt x="4487" y="2503"/>
                    <a:pt x="4582" y="2411"/>
                    <a:pt x="4582" y="2291"/>
                  </a:cubicBezTo>
                  <a:cubicBezTo>
                    <a:pt x="4578" y="1028"/>
                    <a:pt x="3554" y="4"/>
                    <a:pt x="2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569;p87">
              <a:extLst>
                <a:ext uri="{FF2B5EF4-FFF2-40B4-BE49-F238E27FC236}">
                  <a16:creationId xmlns:a16="http://schemas.microsoft.com/office/drawing/2014/main" id="{E3387AF4-403D-A763-D4FB-E874435AC9E5}"/>
                </a:ext>
              </a:extLst>
            </p:cNvPr>
            <p:cNvSpPr/>
            <p:nvPr/>
          </p:nvSpPr>
          <p:spPr>
            <a:xfrm>
              <a:off x="3727590" y="2438549"/>
              <a:ext cx="346921" cy="343953"/>
            </a:xfrm>
            <a:custGeom>
              <a:avLst/>
              <a:gdLst/>
              <a:ahLst/>
              <a:cxnLst/>
              <a:rect l="l" t="t" r="r" b="b"/>
              <a:pathLst>
                <a:path w="13329" h="13215" extrusionOk="0">
                  <a:moveTo>
                    <a:pt x="6872" y="1136"/>
                  </a:moveTo>
                  <a:cubicBezTo>
                    <a:pt x="9725" y="1249"/>
                    <a:pt x="12012" y="3536"/>
                    <a:pt x="12125" y="6389"/>
                  </a:cubicBezTo>
                  <a:lnTo>
                    <a:pt x="11622" y="6389"/>
                  </a:lnTo>
                  <a:cubicBezTo>
                    <a:pt x="11618" y="6389"/>
                    <a:pt x="11614" y="6389"/>
                    <a:pt x="11610" y="6389"/>
                  </a:cubicBezTo>
                  <a:cubicBezTo>
                    <a:pt x="11495" y="6389"/>
                    <a:pt x="11400" y="6485"/>
                    <a:pt x="11400" y="6600"/>
                  </a:cubicBezTo>
                  <a:cubicBezTo>
                    <a:pt x="11400" y="6718"/>
                    <a:pt x="11499" y="6811"/>
                    <a:pt x="11615" y="6811"/>
                  </a:cubicBezTo>
                  <a:cubicBezTo>
                    <a:pt x="11617" y="6811"/>
                    <a:pt x="11620" y="6811"/>
                    <a:pt x="11622" y="6811"/>
                  </a:cubicBezTo>
                  <a:lnTo>
                    <a:pt x="12125" y="6811"/>
                  </a:lnTo>
                  <a:cubicBezTo>
                    <a:pt x="12012" y="9661"/>
                    <a:pt x="9725" y="11948"/>
                    <a:pt x="6875" y="12064"/>
                  </a:cubicBezTo>
                  <a:lnTo>
                    <a:pt x="6875" y="12061"/>
                  </a:lnTo>
                  <a:lnTo>
                    <a:pt x="6875" y="11558"/>
                  </a:lnTo>
                  <a:cubicBezTo>
                    <a:pt x="6879" y="11438"/>
                    <a:pt x="6784" y="11340"/>
                    <a:pt x="6664" y="11340"/>
                  </a:cubicBezTo>
                  <a:cubicBezTo>
                    <a:pt x="6541" y="11340"/>
                    <a:pt x="6446" y="11438"/>
                    <a:pt x="6453" y="11558"/>
                  </a:cubicBezTo>
                  <a:lnTo>
                    <a:pt x="6453" y="12061"/>
                  </a:lnTo>
                  <a:cubicBezTo>
                    <a:pt x="3600" y="11948"/>
                    <a:pt x="1313" y="9665"/>
                    <a:pt x="1200" y="6811"/>
                  </a:cubicBezTo>
                  <a:lnTo>
                    <a:pt x="1703" y="6811"/>
                  </a:lnTo>
                  <a:cubicBezTo>
                    <a:pt x="1971" y="6797"/>
                    <a:pt x="1971" y="6400"/>
                    <a:pt x="1703" y="6389"/>
                  </a:cubicBezTo>
                  <a:lnTo>
                    <a:pt x="1200" y="6389"/>
                  </a:lnTo>
                  <a:cubicBezTo>
                    <a:pt x="1313" y="3536"/>
                    <a:pt x="3600" y="1249"/>
                    <a:pt x="6450" y="1136"/>
                  </a:cubicBezTo>
                  <a:lnTo>
                    <a:pt x="6450" y="1639"/>
                  </a:lnTo>
                  <a:cubicBezTo>
                    <a:pt x="6457" y="1775"/>
                    <a:pt x="6560" y="1842"/>
                    <a:pt x="6662" y="1842"/>
                  </a:cubicBezTo>
                  <a:cubicBezTo>
                    <a:pt x="6765" y="1842"/>
                    <a:pt x="6867" y="1775"/>
                    <a:pt x="6872" y="1639"/>
                  </a:cubicBezTo>
                  <a:lnTo>
                    <a:pt x="6872" y="1136"/>
                  </a:lnTo>
                  <a:close/>
                  <a:moveTo>
                    <a:pt x="6663" y="1"/>
                  </a:moveTo>
                  <a:cubicBezTo>
                    <a:pt x="6560" y="1"/>
                    <a:pt x="6458" y="68"/>
                    <a:pt x="6453" y="204"/>
                  </a:cubicBezTo>
                  <a:lnTo>
                    <a:pt x="6453" y="714"/>
                  </a:lnTo>
                  <a:cubicBezTo>
                    <a:pt x="3367" y="830"/>
                    <a:pt x="894" y="3304"/>
                    <a:pt x="781" y="6389"/>
                  </a:cubicBezTo>
                  <a:lnTo>
                    <a:pt x="268" y="6389"/>
                  </a:lnTo>
                  <a:cubicBezTo>
                    <a:pt x="0" y="6400"/>
                    <a:pt x="0" y="6797"/>
                    <a:pt x="268" y="6811"/>
                  </a:cubicBezTo>
                  <a:lnTo>
                    <a:pt x="781" y="6811"/>
                  </a:lnTo>
                  <a:cubicBezTo>
                    <a:pt x="894" y="9894"/>
                    <a:pt x="3367" y="12367"/>
                    <a:pt x="6453" y="12483"/>
                  </a:cubicBezTo>
                  <a:lnTo>
                    <a:pt x="6453" y="12997"/>
                  </a:lnTo>
                  <a:cubicBezTo>
                    <a:pt x="6446" y="13116"/>
                    <a:pt x="6545" y="13215"/>
                    <a:pt x="6664" y="13215"/>
                  </a:cubicBezTo>
                  <a:cubicBezTo>
                    <a:pt x="6784" y="13215"/>
                    <a:pt x="6879" y="13116"/>
                    <a:pt x="6875" y="12997"/>
                  </a:cubicBezTo>
                  <a:lnTo>
                    <a:pt x="6875" y="12487"/>
                  </a:lnTo>
                  <a:cubicBezTo>
                    <a:pt x="9961" y="12371"/>
                    <a:pt x="12435" y="9897"/>
                    <a:pt x="12547" y="6811"/>
                  </a:cubicBezTo>
                  <a:lnTo>
                    <a:pt x="13061" y="6811"/>
                  </a:lnTo>
                  <a:cubicBezTo>
                    <a:pt x="13328" y="6801"/>
                    <a:pt x="13328" y="6403"/>
                    <a:pt x="13061" y="6389"/>
                  </a:cubicBezTo>
                  <a:lnTo>
                    <a:pt x="12547" y="6389"/>
                  </a:lnTo>
                  <a:cubicBezTo>
                    <a:pt x="12435" y="3304"/>
                    <a:pt x="9961" y="830"/>
                    <a:pt x="6875" y="714"/>
                  </a:cubicBezTo>
                  <a:lnTo>
                    <a:pt x="6875" y="204"/>
                  </a:lnTo>
                  <a:cubicBezTo>
                    <a:pt x="6868" y="68"/>
                    <a:pt x="6765" y="1"/>
                    <a:pt x="66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BlokTextu 62">
            <a:extLst>
              <a:ext uri="{FF2B5EF4-FFF2-40B4-BE49-F238E27FC236}">
                <a16:creationId xmlns:a16="http://schemas.microsoft.com/office/drawing/2014/main" id="{1205C541-B75A-2574-67E1-7D43F956F3FC}"/>
              </a:ext>
            </a:extLst>
          </p:cNvPr>
          <p:cNvSpPr txBox="1"/>
          <p:nvPr/>
        </p:nvSpPr>
        <p:spPr>
          <a:xfrm>
            <a:off x="4097655" y="2786390"/>
            <a:ext cx="4246245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chemeClr val="accent2"/>
                </a:solidFill>
                <a:latin typeface="Rubik"/>
                <a:cs typeface="Rubik"/>
                <a:sym typeface="Rubik"/>
              </a:rPr>
              <a:t>bránia sa alebo útočia</a:t>
            </a:r>
          </a:p>
          <a:p>
            <a:r>
              <a:rPr lang="sk-SK" b="0" dirty="0">
                <a:solidFill>
                  <a:srgbClr val="FF0000"/>
                </a:solidFill>
                <a:latin typeface="Rubik"/>
                <a:cs typeface="Rubik"/>
                <a:sym typeface="Rubik"/>
              </a:rPr>
              <a:t>(Veď som ti to </a:t>
            </a:r>
            <a:r>
              <a:rPr lang="sk-SK" b="0" dirty="0" err="1">
                <a:solidFill>
                  <a:srgbClr val="FF0000"/>
                </a:solidFill>
                <a:latin typeface="Rubik"/>
                <a:cs typeface="Rubik"/>
                <a:sym typeface="Rubik"/>
              </a:rPr>
              <a:t>hovoril..to</a:t>
            </a:r>
            <a:r>
              <a:rPr lang="sk-SK" b="0" dirty="0">
                <a:solidFill>
                  <a:srgbClr val="FF0000"/>
                </a:solidFill>
                <a:latin typeface="Rubik"/>
                <a:cs typeface="Rubik"/>
                <a:sym typeface="Rubik"/>
              </a:rPr>
              <a:t> nie je môj problém)</a:t>
            </a:r>
            <a:br>
              <a:rPr lang="sk-SK" sz="1400" b="0" dirty="0"/>
            </a:br>
            <a:endParaRPr lang="sk-SK" dirty="0"/>
          </a:p>
        </p:txBody>
      </p:sp>
      <p:sp>
        <p:nvSpPr>
          <p:cNvPr id="705" name="BlokTextu 704">
            <a:extLst>
              <a:ext uri="{FF2B5EF4-FFF2-40B4-BE49-F238E27FC236}">
                <a16:creationId xmlns:a16="http://schemas.microsoft.com/office/drawing/2014/main" id="{C0807EF7-9D7A-4DC7-86CB-A4EB9AD89A74}"/>
              </a:ext>
            </a:extLst>
          </p:cNvPr>
          <p:cNvSpPr txBox="1"/>
          <p:nvPr/>
        </p:nvSpPr>
        <p:spPr>
          <a:xfrm>
            <a:off x="4103818" y="3396362"/>
            <a:ext cx="4029397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chemeClr val="accent2"/>
                </a:solidFill>
                <a:latin typeface="Rubik"/>
                <a:cs typeface="Rubik"/>
                <a:sym typeface="Rubik"/>
              </a:rPr>
              <a:t>pretláčajú svoje riešenie</a:t>
            </a:r>
          </a:p>
          <a:p>
            <a:r>
              <a:rPr lang="sk-SK" dirty="0">
                <a:solidFill>
                  <a:srgbClr val="FF0000"/>
                </a:solidFill>
                <a:latin typeface="Rubik"/>
                <a:cs typeface="Rubik"/>
                <a:sym typeface="Rubik"/>
              </a:rPr>
              <a:t>(Urob to takto, to je najlepšie riešenie)</a:t>
            </a:r>
            <a:endParaRPr lang="sk-SK" sz="1200" dirty="0">
              <a:solidFill>
                <a:srgbClr val="FF0000"/>
              </a:solidFill>
              <a:latin typeface="Rubik"/>
              <a:cs typeface="Rubik"/>
              <a:sym typeface="Rubik"/>
            </a:endParaRPr>
          </a:p>
        </p:txBody>
      </p:sp>
      <p:sp>
        <p:nvSpPr>
          <p:cNvPr id="707" name="BlokTextu 706">
            <a:extLst>
              <a:ext uri="{FF2B5EF4-FFF2-40B4-BE49-F238E27FC236}">
                <a16:creationId xmlns:a16="http://schemas.microsoft.com/office/drawing/2014/main" id="{9FC8C131-E229-8D40-FA68-6DFBA79B3870}"/>
              </a:ext>
            </a:extLst>
          </p:cNvPr>
          <p:cNvSpPr txBox="1"/>
          <p:nvPr/>
        </p:nvSpPr>
        <p:spPr>
          <a:xfrm>
            <a:off x="4989447" y="4033911"/>
            <a:ext cx="3057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/>
              <a:t>... a tým konflikt zhoršia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1114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0"/>
          <p:cNvSpPr/>
          <p:nvPr/>
        </p:nvSpPr>
        <p:spPr>
          <a:xfrm rot="106" flipH="1">
            <a:off x="-4429762" y="3673999"/>
            <a:ext cx="13941046" cy="3166943"/>
          </a:xfrm>
          <a:custGeom>
            <a:avLst/>
            <a:gdLst/>
            <a:ahLst/>
            <a:cxnLst/>
            <a:rect l="l" t="t" r="r" b="b"/>
            <a:pathLst>
              <a:path w="172479" h="47668" extrusionOk="0">
                <a:moveTo>
                  <a:pt x="160057" y="1"/>
                </a:moveTo>
                <a:cubicBezTo>
                  <a:pt x="150876" y="1"/>
                  <a:pt x="141953" y="4122"/>
                  <a:pt x="133678" y="8391"/>
                </a:cubicBezTo>
                <a:cubicBezTo>
                  <a:pt x="123009" y="13895"/>
                  <a:pt x="113442" y="18258"/>
                  <a:pt x="101600" y="18258"/>
                </a:cubicBezTo>
                <a:cubicBezTo>
                  <a:pt x="100772" y="18258"/>
                  <a:pt x="99932" y="18237"/>
                  <a:pt x="99080" y="18193"/>
                </a:cubicBezTo>
                <a:cubicBezTo>
                  <a:pt x="89863" y="17722"/>
                  <a:pt x="80645" y="17114"/>
                  <a:pt x="71604" y="15382"/>
                </a:cubicBezTo>
                <a:cubicBezTo>
                  <a:pt x="64051" y="13939"/>
                  <a:pt x="58411" y="8135"/>
                  <a:pt x="51255" y="5682"/>
                </a:cubicBezTo>
                <a:cubicBezTo>
                  <a:pt x="47791" y="4489"/>
                  <a:pt x="44094" y="4160"/>
                  <a:pt x="40437" y="3927"/>
                </a:cubicBezTo>
                <a:cubicBezTo>
                  <a:pt x="39903" y="3893"/>
                  <a:pt x="39369" y="3859"/>
                  <a:pt x="38835" y="3830"/>
                </a:cubicBezTo>
                <a:cubicBezTo>
                  <a:pt x="37173" y="3740"/>
                  <a:pt x="35505" y="3678"/>
                  <a:pt x="33841" y="3678"/>
                </a:cubicBezTo>
                <a:cubicBezTo>
                  <a:pt x="30380" y="3678"/>
                  <a:pt x="26932" y="3945"/>
                  <a:pt x="23581" y="4773"/>
                </a:cubicBezTo>
                <a:cubicBezTo>
                  <a:pt x="9763" y="8192"/>
                  <a:pt x="0" y="24650"/>
                  <a:pt x="5276" y="38303"/>
                </a:cubicBezTo>
                <a:cubicBezTo>
                  <a:pt x="6816" y="42301"/>
                  <a:pt x="10632" y="45090"/>
                  <a:pt x="14710" y="46396"/>
                </a:cubicBezTo>
                <a:cubicBezTo>
                  <a:pt x="17974" y="47440"/>
                  <a:pt x="21419" y="47668"/>
                  <a:pt x="24858" y="47668"/>
                </a:cubicBezTo>
                <a:cubicBezTo>
                  <a:pt x="25721" y="47668"/>
                  <a:pt x="26583" y="47653"/>
                  <a:pt x="27442" y="47634"/>
                </a:cubicBezTo>
                <a:cubicBezTo>
                  <a:pt x="41044" y="47327"/>
                  <a:pt x="54589" y="45879"/>
                  <a:pt x="68083" y="44238"/>
                </a:cubicBezTo>
                <a:cubicBezTo>
                  <a:pt x="71371" y="43835"/>
                  <a:pt x="75563" y="43994"/>
                  <a:pt x="78680" y="42915"/>
                </a:cubicBezTo>
                <a:cubicBezTo>
                  <a:pt x="80679" y="42227"/>
                  <a:pt x="81645" y="41006"/>
                  <a:pt x="83496" y="40075"/>
                </a:cubicBezTo>
                <a:cubicBezTo>
                  <a:pt x="85693" y="38978"/>
                  <a:pt x="88070" y="38615"/>
                  <a:pt x="90485" y="38615"/>
                </a:cubicBezTo>
                <a:cubicBezTo>
                  <a:pt x="93186" y="38615"/>
                  <a:pt x="95933" y="39069"/>
                  <a:pt x="98529" y="39462"/>
                </a:cubicBezTo>
                <a:cubicBezTo>
                  <a:pt x="108485" y="40967"/>
                  <a:pt x="118588" y="41126"/>
                  <a:pt x="128652" y="41290"/>
                </a:cubicBezTo>
                <a:cubicBezTo>
                  <a:pt x="130165" y="41315"/>
                  <a:pt x="131690" y="41336"/>
                  <a:pt x="133218" y="41336"/>
                </a:cubicBezTo>
                <a:cubicBezTo>
                  <a:pt x="140620" y="41336"/>
                  <a:pt x="148088" y="40825"/>
                  <a:pt x="154674" y="37605"/>
                </a:cubicBezTo>
                <a:cubicBezTo>
                  <a:pt x="165896" y="32113"/>
                  <a:pt x="172478" y="18500"/>
                  <a:pt x="169815" y="6289"/>
                </a:cubicBezTo>
                <a:cubicBezTo>
                  <a:pt x="169400" y="4392"/>
                  <a:pt x="168690" y="2399"/>
                  <a:pt x="167083" y="1297"/>
                </a:cubicBezTo>
                <a:cubicBezTo>
                  <a:pt x="166072" y="604"/>
                  <a:pt x="164823" y="360"/>
                  <a:pt x="163602" y="213"/>
                </a:cubicBezTo>
                <a:cubicBezTo>
                  <a:pt x="162417" y="69"/>
                  <a:pt x="161235" y="1"/>
                  <a:pt x="16005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Najväčší problém v komunikácii:</a:t>
            </a:r>
            <a:endParaRPr dirty="0"/>
          </a:p>
        </p:txBody>
      </p:sp>
      <p:sp>
        <p:nvSpPr>
          <p:cNvPr id="450" name="Google Shape;450;p40"/>
          <p:cNvSpPr txBox="1">
            <a:spLocks noGrp="1"/>
          </p:cNvSpPr>
          <p:nvPr>
            <p:ph type="subTitle" idx="1"/>
          </p:nvPr>
        </p:nvSpPr>
        <p:spPr>
          <a:xfrm>
            <a:off x="307751" y="1259584"/>
            <a:ext cx="3848100" cy="1035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2400" u="sng" dirty="0">
                <a:solidFill>
                  <a:srgbClr val="0070C0"/>
                </a:solidFill>
              </a:rPr>
              <a:t>RIEŠIME NIEČO, ČO NIE JE NÁŠ PROBLÉM</a:t>
            </a:r>
          </a:p>
        </p:txBody>
      </p:sp>
      <p:grpSp>
        <p:nvGrpSpPr>
          <p:cNvPr id="451" name="Google Shape;451;p40"/>
          <p:cNvGrpSpPr/>
          <p:nvPr/>
        </p:nvGrpSpPr>
        <p:grpSpPr>
          <a:xfrm>
            <a:off x="6347418" y="2111004"/>
            <a:ext cx="892520" cy="599413"/>
            <a:chOff x="5616954" y="744110"/>
            <a:chExt cx="609478" cy="409323"/>
          </a:xfrm>
        </p:grpSpPr>
        <p:sp>
          <p:nvSpPr>
            <p:cNvPr id="452" name="Google Shape;452;p40"/>
            <p:cNvSpPr/>
            <p:nvPr/>
          </p:nvSpPr>
          <p:spPr>
            <a:xfrm>
              <a:off x="5616954" y="744110"/>
              <a:ext cx="609478" cy="409323"/>
            </a:xfrm>
            <a:custGeom>
              <a:avLst/>
              <a:gdLst/>
              <a:ahLst/>
              <a:cxnLst/>
              <a:rect l="l" t="t" r="r" b="b"/>
              <a:pathLst>
                <a:path w="8520" h="5722" extrusionOk="0">
                  <a:moveTo>
                    <a:pt x="2392" y="0"/>
                  </a:moveTo>
                  <a:cubicBezTo>
                    <a:pt x="1077" y="0"/>
                    <a:pt x="1" y="1077"/>
                    <a:pt x="1" y="2396"/>
                  </a:cubicBezTo>
                  <a:cubicBezTo>
                    <a:pt x="1" y="3710"/>
                    <a:pt x="1077" y="4787"/>
                    <a:pt x="2392" y="4787"/>
                  </a:cubicBezTo>
                  <a:lnTo>
                    <a:pt x="6129" y="4787"/>
                  </a:lnTo>
                  <a:cubicBezTo>
                    <a:pt x="6437" y="4787"/>
                    <a:pt x="6733" y="4729"/>
                    <a:pt x="7007" y="4619"/>
                  </a:cubicBezTo>
                  <a:lnTo>
                    <a:pt x="8520" y="5722"/>
                  </a:lnTo>
                  <a:lnTo>
                    <a:pt x="7889" y="4010"/>
                  </a:lnTo>
                  <a:cubicBezTo>
                    <a:pt x="8281" y="3587"/>
                    <a:pt x="8520" y="3018"/>
                    <a:pt x="8520" y="2396"/>
                  </a:cubicBezTo>
                  <a:cubicBezTo>
                    <a:pt x="8520" y="1077"/>
                    <a:pt x="7443" y="0"/>
                    <a:pt x="612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6012754" y="880956"/>
              <a:ext cx="75469" cy="68817"/>
            </a:xfrm>
            <a:custGeom>
              <a:avLst/>
              <a:gdLst/>
              <a:ahLst/>
              <a:cxnLst/>
              <a:rect l="l" t="t" r="r" b="b"/>
              <a:pathLst>
                <a:path w="1055" h="962" extrusionOk="0">
                  <a:moveTo>
                    <a:pt x="528" y="1"/>
                  </a:moveTo>
                  <a:cubicBezTo>
                    <a:pt x="405" y="1"/>
                    <a:pt x="282" y="48"/>
                    <a:pt x="190" y="143"/>
                  </a:cubicBezTo>
                  <a:cubicBezTo>
                    <a:pt x="0" y="328"/>
                    <a:pt x="0" y="633"/>
                    <a:pt x="190" y="822"/>
                  </a:cubicBezTo>
                  <a:cubicBezTo>
                    <a:pt x="282" y="915"/>
                    <a:pt x="405" y="961"/>
                    <a:pt x="528" y="961"/>
                  </a:cubicBezTo>
                  <a:cubicBezTo>
                    <a:pt x="651" y="961"/>
                    <a:pt x="774" y="915"/>
                    <a:pt x="869" y="822"/>
                  </a:cubicBezTo>
                  <a:cubicBezTo>
                    <a:pt x="1054" y="633"/>
                    <a:pt x="1054" y="328"/>
                    <a:pt x="869" y="143"/>
                  </a:cubicBezTo>
                  <a:cubicBezTo>
                    <a:pt x="774" y="48"/>
                    <a:pt x="651" y="1"/>
                    <a:pt x="52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5747934" y="881600"/>
              <a:ext cx="73896" cy="68817"/>
            </a:xfrm>
            <a:custGeom>
              <a:avLst/>
              <a:gdLst/>
              <a:ahLst/>
              <a:cxnLst/>
              <a:rect l="l" t="t" r="r" b="b"/>
              <a:pathLst>
                <a:path w="1033" h="962" extrusionOk="0">
                  <a:moveTo>
                    <a:pt x="515" y="0"/>
                  </a:moveTo>
                  <a:cubicBezTo>
                    <a:pt x="491" y="0"/>
                    <a:pt x="466" y="2"/>
                    <a:pt x="442" y="6"/>
                  </a:cubicBezTo>
                  <a:cubicBezTo>
                    <a:pt x="177" y="50"/>
                    <a:pt x="1" y="297"/>
                    <a:pt x="45" y="557"/>
                  </a:cubicBezTo>
                  <a:cubicBezTo>
                    <a:pt x="80" y="795"/>
                    <a:pt x="283" y="961"/>
                    <a:pt x="515" y="961"/>
                  </a:cubicBezTo>
                  <a:cubicBezTo>
                    <a:pt x="542" y="961"/>
                    <a:pt x="569" y="959"/>
                    <a:pt x="596" y="954"/>
                  </a:cubicBezTo>
                  <a:cubicBezTo>
                    <a:pt x="857" y="915"/>
                    <a:pt x="1033" y="668"/>
                    <a:pt x="993" y="403"/>
                  </a:cubicBezTo>
                  <a:cubicBezTo>
                    <a:pt x="953" y="167"/>
                    <a:pt x="747" y="0"/>
                    <a:pt x="51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5880487" y="880241"/>
              <a:ext cx="74253" cy="68674"/>
            </a:xfrm>
            <a:custGeom>
              <a:avLst/>
              <a:gdLst/>
              <a:ahLst/>
              <a:cxnLst/>
              <a:rect l="l" t="t" r="r" b="b"/>
              <a:pathLst>
                <a:path w="1038" h="960" extrusionOk="0">
                  <a:moveTo>
                    <a:pt x="519" y="0"/>
                  </a:moveTo>
                  <a:cubicBezTo>
                    <a:pt x="492" y="0"/>
                    <a:pt x="465" y="3"/>
                    <a:pt x="437" y="7"/>
                  </a:cubicBezTo>
                  <a:cubicBezTo>
                    <a:pt x="177" y="51"/>
                    <a:pt x="1" y="303"/>
                    <a:pt x="45" y="563"/>
                  </a:cubicBezTo>
                  <a:cubicBezTo>
                    <a:pt x="88" y="794"/>
                    <a:pt x="288" y="959"/>
                    <a:pt x="514" y="959"/>
                  </a:cubicBezTo>
                  <a:cubicBezTo>
                    <a:pt x="543" y="959"/>
                    <a:pt x="571" y="957"/>
                    <a:pt x="601" y="951"/>
                  </a:cubicBezTo>
                  <a:cubicBezTo>
                    <a:pt x="865" y="907"/>
                    <a:pt x="1037" y="660"/>
                    <a:pt x="993" y="396"/>
                  </a:cubicBezTo>
                  <a:cubicBezTo>
                    <a:pt x="950" y="163"/>
                    <a:pt x="747" y="0"/>
                    <a:pt x="5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40"/>
          <p:cNvGrpSpPr/>
          <p:nvPr/>
        </p:nvGrpSpPr>
        <p:grpSpPr>
          <a:xfrm>
            <a:off x="5808682" y="1477124"/>
            <a:ext cx="892939" cy="600042"/>
            <a:chOff x="5249065" y="311250"/>
            <a:chExt cx="609764" cy="409752"/>
          </a:xfrm>
        </p:grpSpPr>
        <p:sp>
          <p:nvSpPr>
            <p:cNvPr id="457" name="Google Shape;457;p40"/>
            <p:cNvSpPr/>
            <p:nvPr/>
          </p:nvSpPr>
          <p:spPr>
            <a:xfrm>
              <a:off x="5249065" y="311250"/>
              <a:ext cx="609764" cy="409752"/>
            </a:xfrm>
            <a:custGeom>
              <a:avLst/>
              <a:gdLst/>
              <a:ahLst/>
              <a:cxnLst/>
              <a:rect l="l" t="t" r="r" b="b"/>
              <a:pathLst>
                <a:path w="8524" h="5728" extrusionOk="0">
                  <a:moveTo>
                    <a:pt x="6128" y="1"/>
                  </a:moveTo>
                  <a:lnTo>
                    <a:pt x="6128" y="5"/>
                  </a:lnTo>
                  <a:lnTo>
                    <a:pt x="2396" y="5"/>
                  </a:lnTo>
                  <a:cubicBezTo>
                    <a:pt x="1077" y="5"/>
                    <a:pt x="1" y="1082"/>
                    <a:pt x="1" y="2396"/>
                  </a:cubicBezTo>
                  <a:cubicBezTo>
                    <a:pt x="1" y="3018"/>
                    <a:pt x="239" y="3588"/>
                    <a:pt x="632" y="4016"/>
                  </a:cubicBezTo>
                  <a:lnTo>
                    <a:pt x="1" y="5727"/>
                  </a:lnTo>
                  <a:lnTo>
                    <a:pt x="1514" y="4624"/>
                  </a:lnTo>
                  <a:cubicBezTo>
                    <a:pt x="1787" y="4730"/>
                    <a:pt x="2083" y="4792"/>
                    <a:pt x="2396" y="4792"/>
                  </a:cubicBezTo>
                  <a:lnTo>
                    <a:pt x="6128" y="4792"/>
                  </a:lnTo>
                  <a:cubicBezTo>
                    <a:pt x="7443" y="4792"/>
                    <a:pt x="8524" y="3716"/>
                    <a:pt x="8524" y="2396"/>
                  </a:cubicBezTo>
                  <a:cubicBezTo>
                    <a:pt x="8524" y="1082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5390489" y="448239"/>
              <a:ext cx="68817" cy="68888"/>
            </a:xfrm>
            <a:custGeom>
              <a:avLst/>
              <a:gdLst/>
              <a:ahLst/>
              <a:cxnLst/>
              <a:rect l="l" t="t" r="r" b="b"/>
              <a:pathLst>
                <a:path w="962" h="963" extrusionOk="0">
                  <a:moveTo>
                    <a:pt x="481" y="1"/>
                  </a:moveTo>
                  <a:cubicBezTo>
                    <a:pt x="216" y="1"/>
                    <a:pt x="0" y="217"/>
                    <a:pt x="0" y="481"/>
                  </a:cubicBezTo>
                  <a:cubicBezTo>
                    <a:pt x="0" y="746"/>
                    <a:pt x="216" y="962"/>
                    <a:pt x="481" y="962"/>
                  </a:cubicBezTo>
                  <a:cubicBezTo>
                    <a:pt x="746" y="962"/>
                    <a:pt x="962" y="746"/>
                    <a:pt x="962" y="481"/>
                  </a:cubicBezTo>
                  <a:cubicBezTo>
                    <a:pt x="962" y="217"/>
                    <a:pt x="746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5656168" y="448239"/>
              <a:ext cx="68888" cy="68888"/>
            </a:xfrm>
            <a:custGeom>
              <a:avLst/>
              <a:gdLst/>
              <a:ahLst/>
              <a:cxnLst/>
              <a:rect l="l" t="t" r="r" b="b"/>
              <a:pathLst>
                <a:path w="963" h="963" extrusionOk="0">
                  <a:moveTo>
                    <a:pt x="482" y="1"/>
                  </a:moveTo>
                  <a:cubicBezTo>
                    <a:pt x="217" y="1"/>
                    <a:pt x="1" y="217"/>
                    <a:pt x="1" y="481"/>
                  </a:cubicBezTo>
                  <a:cubicBezTo>
                    <a:pt x="1" y="746"/>
                    <a:pt x="217" y="962"/>
                    <a:pt x="482" y="962"/>
                  </a:cubicBezTo>
                  <a:cubicBezTo>
                    <a:pt x="746" y="962"/>
                    <a:pt x="962" y="746"/>
                    <a:pt x="962" y="481"/>
                  </a:cubicBezTo>
                  <a:cubicBezTo>
                    <a:pt x="962" y="217"/>
                    <a:pt x="746" y="1"/>
                    <a:pt x="4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5523328" y="448239"/>
              <a:ext cx="68888" cy="68888"/>
            </a:xfrm>
            <a:custGeom>
              <a:avLst/>
              <a:gdLst/>
              <a:ahLst/>
              <a:cxnLst/>
              <a:rect l="l" t="t" r="r" b="b"/>
              <a:pathLst>
                <a:path w="963" h="963" extrusionOk="0">
                  <a:moveTo>
                    <a:pt x="481" y="1"/>
                  </a:moveTo>
                  <a:cubicBezTo>
                    <a:pt x="217" y="1"/>
                    <a:pt x="0" y="217"/>
                    <a:pt x="0" y="481"/>
                  </a:cubicBezTo>
                  <a:cubicBezTo>
                    <a:pt x="0" y="746"/>
                    <a:pt x="217" y="962"/>
                    <a:pt x="481" y="962"/>
                  </a:cubicBezTo>
                  <a:cubicBezTo>
                    <a:pt x="746" y="962"/>
                    <a:pt x="962" y="746"/>
                    <a:pt x="962" y="481"/>
                  </a:cubicBezTo>
                  <a:cubicBezTo>
                    <a:pt x="962" y="217"/>
                    <a:pt x="746" y="1"/>
                    <a:pt x="4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40"/>
          <p:cNvGrpSpPr/>
          <p:nvPr/>
        </p:nvGrpSpPr>
        <p:grpSpPr>
          <a:xfrm>
            <a:off x="5099693" y="2560231"/>
            <a:ext cx="3409021" cy="2244321"/>
            <a:chOff x="467941" y="798320"/>
            <a:chExt cx="2327930" cy="1532587"/>
          </a:xfrm>
        </p:grpSpPr>
        <p:sp>
          <p:nvSpPr>
            <p:cNvPr id="462" name="Google Shape;462;p40"/>
            <p:cNvSpPr/>
            <p:nvPr/>
          </p:nvSpPr>
          <p:spPr>
            <a:xfrm>
              <a:off x="2164721" y="935810"/>
              <a:ext cx="203016" cy="203016"/>
            </a:xfrm>
            <a:custGeom>
              <a:avLst/>
              <a:gdLst/>
              <a:ahLst/>
              <a:cxnLst/>
              <a:rect l="l" t="t" r="r" b="b"/>
              <a:pathLst>
                <a:path w="2838" h="2838" extrusionOk="0">
                  <a:moveTo>
                    <a:pt x="1421" y="1"/>
                  </a:moveTo>
                  <a:cubicBezTo>
                    <a:pt x="636" y="1"/>
                    <a:pt x="1" y="636"/>
                    <a:pt x="1" y="1417"/>
                  </a:cubicBezTo>
                  <a:cubicBezTo>
                    <a:pt x="1" y="2202"/>
                    <a:pt x="636" y="2837"/>
                    <a:pt x="1421" y="2837"/>
                  </a:cubicBezTo>
                  <a:cubicBezTo>
                    <a:pt x="2202" y="2837"/>
                    <a:pt x="2837" y="2202"/>
                    <a:pt x="2837" y="1417"/>
                  </a:cubicBezTo>
                  <a:cubicBezTo>
                    <a:pt x="2837" y="636"/>
                    <a:pt x="2202" y="1"/>
                    <a:pt x="14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623634" y="1490562"/>
              <a:ext cx="188995" cy="114885"/>
            </a:xfrm>
            <a:custGeom>
              <a:avLst/>
              <a:gdLst/>
              <a:ahLst/>
              <a:cxnLst/>
              <a:rect l="l" t="t" r="r" b="b"/>
              <a:pathLst>
                <a:path w="2642" h="1606" extrusionOk="0">
                  <a:moveTo>
                    <a:pt x="935" y="0"/>
                  </a:moveTo>
                  <a:cubicBezTo>
                    <a:pt x="921" y="0"/>
                    <a:pt x="907" y="4"/>
                    <a:pt x="894" y="10"/>
                  </a:cubicBezTo>
                  <a:cubicBezTo>
                    <a:pt x="758" y="85"/>
                    <a:pt x="1009" y="451"/>
                    <a:pt x="1441" y="685"/>
                  </a:cubicBezTo>
                  <a:cubicBezTo>
                    <a:pt x="1377" y="707"/>
                    <a:pt x="1311" y="716"/>
                    <a:pt x="1243" y="716"/>
                  </a:cubicBezTo>
                  <a:cubicBezTo>
                    <a:pt x="819" y="716"/>
                    <a:pt x="362" y="340"/>
                    <a:pt x="118" y="306"/>
                  </a:cubicBezTo>
                  <a:cubicBezTo>
                    <a:pt x="112" y="305"/>
                    <a:pt x="106" y="304"/>
                    <a:pt x="101" y="304"/>
                  </a:cubicBezTo>
                  <a:cubicBezTo>
                    <a:pt x="40" y="304"/>
                    <a:pt x="1" y="369"/>
                    <a:pt x="21" y="429"/>
                  </a:cubicBezTo>
                  <a:cubicBezTo>
                    <a:pt x="140" y="773"/>
                    <a:pt x="400" y="1188"/>
                    <a:pt x="881" y="1417"/>
                  </a:cubicBezTo>
                  <a:cubicBezTo>
                    <a:pt x="1208" y="1575"/>
                    <a:pt x="1697" y="1606"/>
                    <a:pt x="2024" y="1606"/>
                  </a:cubicBezTo>
                  <a:cubicBezTo>
                    <a:pt x="2227" y="1606"/>
                    <a:pt x="2368" y="1594"/>
                    <a:pt x="2368" y="1594"/>
                  </a:cubicBezTo>
                  <a:lnTo>
                    <a:pt x="2641" y="981"/>
                  </a:lnTo>
                  <a:lnTo>
                    <a:pt x="2641" y="976"/>
                  </a:lnTo>
                  <a:cubicBezTo>
                    <a:pt x="2641" y="976"/>
                    <a:pt x="2465" y="535"/>
                    <a:pt x="1852" y="403"/>
                  </a:cubicBezTo>
                  <a:cubicBezTo>
                    <a:pt x="1300" y="287"/>
                    <a:pt x="1074" y="0"/>
                    <a:pt x="93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2606589" y="1210575"/>
              <a:ext cx="189282" cy="114671"/>
            </a:xfrm>
            <a:custGeom>
              <a:avLst/>
              <a:gdLst/>
              <a:ahLst/>
              <a:cxnLst/>
              <a:rect l="l" t="t" r="r" b="b"/>
              <a:pathLst>
                <a:path w="2646" h="1603" extrusionOk="0">
                  <a:moveTo>
                    <a:pt x="1704" y="0"/>
                  </a:moveTo>
                  <a:cubicBezTo>
                    <a:pt x="1565" y="0"/>
                    <a:pt x="1342" y="284"/>
                    <a:pt x="790" y="404"/>
                  </a:cubicBezTo>
                  <a:cubicBezTo>
                    <a:pt x="181" y="536"/>
                    <a:pt x="0" y="977"/>
                    <a:pt x="0" y="977"/>
                  </a:cubicBezTo>
                  <a:lnTo>
                    <a:pt x="278" y="1590"/>
                  </a:lnTo>
                  <a:cubicBezTo>
                    <a:pt x="278" y="1590"/>
                    <a:pt x="421" y="1602"/>
                    <a:pt x="628" y="1602"/>
                  </a:cubicBezTo>
                  <a:cubicBezTo>
                    <a:pt x="954" y="1602"/>
                    <a:pt x="1439" y="1572"/>
                    <a:pt x="1760" y="1418"/>
                  </a:cubicBezTo>
                  <a:cubicBezTo>
                    <a:pt x="2246" y="1189"/>
                    <a:pt x="2506" y="774"/>
                    <a:pt x="2625" y="426"/>
                  </a:cubicBezTo>
                  <a:cubicBezTo>
                    <a:pt x="2646" y="368"/>
                    <a:pt x="2600" y="301"/>
                    <a:pt x="2539" y="301"/>
                  </a:cubicBezTo>
                  <a:cubicBezTo>
                    <a:pt x="2535" y="301"/>
                    <a:pt x="2532" y="302"/>
                    <a:pt x="2528" y="302"/>
                  </a:cubicBezTo>
                  <a:cubicBezTo>
                    <a:pt x="2280" y="340"/>
                    <a:pt x="1826" y="717"/>
                    <a:pt x="1399" y="717"/>
                  </a:cubicBezTo>
                  <a:cubicBezTo>
                    <a:pt x="1332" y="717"/>
                    <a:pt x="1265" y="708"/>
                    <a:pt x="1200" y="686"/>
                  </a:cubicBezTo>
                  <a:cubicBezTo>
                    <a:pt x="1632" y="448"/>
                    <a:pt x="1888" y="82"/>
                    <a:pt x="1747" y="11"/>
                  </a:cubicBezTo>
                  <a:cubicBezTo>
                    <a:pt x="1734" y="4"/>
                    <a:pt x="1719" y="0"/>
                    <a:pt x="170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2209573" y="1119655"/>
              <a:ext cx="429282" cy="395946"/>
            </a:xfrm>
            <a:custGeom>
              <a:avLst/>
              <a:gdLst/>
              <a:ahLst/>
              <a:cxnLst/>
              <a:rect l="l" t="t" r="r" b="b"/>
              <a:pathLst>
                <a:path w="6001" h="5535" extrusionOk="0">
                  <a:moveTo>
                    <a:pt x="1488" y="0"/>
                  </a:moveTo>
                  <a:cubicBezTo>
                    <a:pt x="1386" y="0"/>
                    <a:pt x="1286" y="30"/>
                    <a:pt x="1187" y="95"/>
                  </a:cubicBezTo>
                  <a:cubicBezTo>
                    <a:pt x="0" y="881"/>
                    <a:pt x="1791" y="3691"/>
                    <a:pt x="2802" y="5186"/>
                  </a:cubicBezTo>
                  <a:cubicBezTo>
                    <a:pt x="2967" y="5432"/>
                    <a:pt x="3165" y="5534"/>
                    <a:pt x="3379" y="5534"/>
                  </a:cubicBezTo>
                  <a:cubicBezTo>
                    <a:pt x="4471" y="5534"/>
                    <a:pt x="6000" y="2875"/>
                    <a:pt x="6000" y="2875"/>
                  </a:cubicBezTo>
                  <a:lnTo>
                    <a:pt x="5568" y="2222"/>
                  </a:lnTo>
                  <a:lnTo>
                    <a:pt x="3856" y="3642"/>
                  </a:lnTo>
                  <a:cubicBezTo>
                    <a:pt x="3856" y="3642"/>
                    <a:pt x="2610" y="0"/>
                    <a:pt x="148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1792956" y="1153061"/>
              <a:ext cx="354170" cy="453890"/>
            </a:xfrm>
            <a:custGeom>
              <a:avLst/>
              <a:gdLst/>
              <a:ahLst/>
              <a:cxnLst/>
              <a:rect l="l" t="t" r="r" b="b"/>
              <a:pathLst>
                <a:path w="4951" h="6345" extrusionOk="0">
                  <a:moveTo>
                    <a:pt x="3454" y="1"/>
                  </a:moveTo>
                  <a:cubicBezTo>
                    <a:pt x="2150" y="1"/>
                    <a:pt x="2454" y="4569"/>
                    <a:pt x="2454" y="4569"/>
                  </a:cubicBezTo>
                  <a:lnTo>
                    <a:pt x="155" y="5509"/>
                  </a:lnTo>
                  <a:lnTo>
                    <a:pt x="1" y="6312"/>
                  </a:lnTo>
                  <a:cubicBezTo>
                    <a:pt x="1" y="6312"/>
                    <a:pt x="374" y="6345"/>
                    <a:pt x="907" y="6345"/>
                  </a:cubicBezTo>
                  <a:cubicBezTo>
                    <a:pt x="2174" y="6345"/>
                    <a:pt x="4343" y="6159"/>
                    <a:pt x="4545" y="4905"/>
                  </a:cubicBezTo>
                  <a:cubicBezTo>
                    <a:pt x="4832" y="3118"/>
                    <a:pt x="4951" y="219"/>
                    <a:pt x="3543" y="8"/>
                  </a:cubicBezTo>
                  <a:cubicBezTo>
                    <a:pt x="3513" y="3"/>
                    <a:pt x="3483" y="1"/>
                    <a:pt x="345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1980734" y="1116865"/>
              <a:ext cx="435934" cy="572995"/>
            </a:xfrm>
            <a:custGeom>
              <a:avLst/>
              <a:gdLst/>
              <a:ahLst/>
              <a:cxnLst/>
              <a:rect l="l" t="t" r="r" b="b"/>
              <a:pathLst>
                <a:path w="6094" h="8010" extrusionOk="0">
                  <a:moveTo>
                    <a:pt x="4151" y="0"/>
                  </a:moveTo>
                  <a:cubicBezTo>
                    <a:pt x="4112" y="0"/>
                    <a:pt x="4073" y="1"/>
                    <a:pt x="4033" y="2"/>
                  </a:cubicBezTo>
                  <a:cubicBezTo>
                    <a:pt x="3314" y="20"/>
                    <a:pt x="2264" y="95"/>
                    <a:pt x="1108" y="324"/>
                  </a:cubicBezTo>
                  <a:cubicBezTo>
                    <a:pt x="539" y="443"/>
                    <a:pt x="124" y="884"/>
                    <a:pt x="102" y="1409"/>
                  </a:cubicBezTo>
                  <a:cubicBezTo>
                    <a:pt x="1" y="3593"/>
                    <a:pt x="1430" y="8009"/>
                    <a:pt x="1430" y="8009"/>
                  </a:cubicBezTo>
                  <a:lnTo>
                    <a:pt x="5162" y="8009"/>
                  </a:lnTo>
                  <a:cubicBezTo>
                    <a:pt x="5162" y="8009"/>
                    <a:pt x="6093" y="3284"/>
                    <a:pt x="5568" y="964"/>
                  </a:cubicBezTo>
                  <a:cubicBezTo>
                    <a:pt x="5400" y="227"/>
                    <a:pt x="4954" y="0"/>
                    <a:pt x="415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1834303" y="1583558"/>
              <a:ext cx="730372" cy="164960"/>
            </a:xfrm>
            <a:custGeom>
              <a:avLst/>
              <a:gdLst/>
              <a:ahLst/>
              <a:cxnLst/>
              <a:rect l="l" t="t" r="r" b="b"/>
              <a:pathLst>
                <a:path w="10210" h="2306" extrusionOk="0">
                  <a:moveTo>
                    <a:pt x="1140" y="0"/>
                  </a:moveTo>
                  <a:cubicBezTo>
                    <a:pt x="268" y="0"/>
                    <a:pt x="1" y="316"/>
                    <a:pt x="1" y="316"/>
                  </a:cubicBezTo>
                  <a:lnTo>
                    <a:pt x="168" y="2301"/>
                  </a:lnTo>
                  <a:cubicBezTo>
                    <a:pt x="168" y="2301"/>
                    <a:pt x="393" y="2305"/>
                    <a:pt x="797" y="2305"/>
                  </a:cubicBezTo>
                  <a:cubicBezTo>
                    <a:pt x="2277" y="2305"/>
                    <a:pt x="6164" y="2248"/>
                    <a:pt x="10209" y="1714"/>
                  </a:cubicBezTo>
                  <a:cubicBezTo>
                    <a:pt x="9910" y="316"/>
                    <a:pt x="7996" y="163"/>
                    <a:pt x="7172" y="163"/>
                  </a:cubicBezTo>
                  <a:cubicBezTo>
                    <a:pt x="6940" y="163"/>
                    <a:pt x="6795" y="175"/>
                    <a:pt x="6795" y="175"/>
                  </a:cubicBezTo>
                  <a:lnTo>
                    <a:pt x="2427" y="175"/>
                  </a:lnTo>
                  <a:cubicBezTo>
                    <a:pt x="1897" y="46"/>
                    <a:pt x="1474" y="0"/>
                    <a:pt x="114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1672779" y="1606091"/>
              <a:ext cx="534939" cy="562766"/>
            </a:xfrm>
            <a:custGeom>
              <a:avLst/>
              <a:gdLst/>
              <a:ahLst/>
              <a:cxnLst/>
              <a:rect l="l" t="t" r="r" b="b"/>
              <a:pathLst>
                <a:path w="7478" h="7867" extrusionOk="0">
                  <a:moveTo>
                    <a:pt x="2259" y="1"/>
                  </a:moveTo>
                  <a:lnTo>
                    <a:pt x="2259" y="1"/>
                  </a:lnTo>
                  <a:cubicBezTo>
                    <a:pt x="0" y="1320"/>
                    <a:pt x="4151" y="6477"/>
                    <a:pt x="6128" y="7867"/>
                  </a:cubicBezTo>
                  <a:lnTo>
                    <a:pt x="7478" y="6795"/>
                  </a:lnTo>
                  <a:cubicBezTo>
                    <a:pt x="7478" y="6795"/>
                    <a:pt x="6093" y="3005"/>
                    <a:pt x="4500" y="1024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1677142" y="1681489"/>
              <a:ext cx="305598" cy="133341"/>
            </a:xfrm>
            <a:custGeom>
              <a:avLst/>
              <a:gdLst/>
              <a:ahLst/>
              <a:cxnLst/>
              <a:rect l="l" t="t" r="r" b="b"/>
              <a:pathLst>
                <a:path w="4272" h="1864" extrusionOk="0">
                  <a:moveTo>
                    <a:pt x="2918" y="0"/>
                  </a:moveTo>
                  <a:cubicBezTo>
                    <a:pt x="2523" y="0"/>
                    <a:pt x="2068" y="49"/>
                    <a:pt x="1607" y="94"/>
                  </a:cubicBezTo>
                  <a:cubicBezTo>
                    <a:pt x="1152" y="138"/>
                    <a:pt x="808" y="222"/>
                    <a:pt x="557" y="315"/>
                  </a:cubicBezTo>
                  <a:cubicBezTo>
                    <a:pt x="76" y="491"/>
                    <a:pt x="1" y="1153"/>
                    <a:pt x="438" y="1417"/>
                  </a:cubicBezTo>
                  <a:cubicBezTo>
                    <a:pt x="592" y="1510"/>
                    <a:pt x="790" y="1594"/>
                    <a:pt x="1046" y="1642"/>
                  </a:cubicBezTo>
                  <a:cubicBezTo>
                    <a:pt x="1504" y="1736"/>
                    <a:pt x="2143" y="1864"/>
                    <a:pt x="2723" y="1864"/>
                  </a:cubicBezTo>
                  <a:cubicBezTo>
                    <a:pt x="3428" y="1864"/>
                    <a:pt x="4046" y="1675"/>
                    <a:pt x="4148" y="1007"/>
                  </a:cubicBezTo>
                  <a:cubicBezTo>
                    <a:pt x="4272" y="196"/>
                    <a:pt x="3716" y="0"/>
                    <a:pt x="291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2085532" y="973366"/>
              <a:ext cx="168894" cy="259171"/>
            </a:xfrm>
            <a:custGeom>
              <a:avLst/>
              <a:gdLst/>
              <a:ahLst/>
              <a:cxnLst/>
              <a:rect l="l" t="t" r="r" b="b"/>
              <a:pathLst>
                <a:path w="2361" h="3623" extrusionOk="0">
                  <a:moveTo>
                    <a:pt x="1827" y="1"/>
                  </a:moveTo>
                  <a:lnTo>
                    <a:pt x="0" y="349"/>
                  </a:lnTo>
                  <a:lnTo>
                    <a:pt x="517" y="3067"/>
                  </a:lnTo>
                  <a:cubicBezTo>
                    <a:pt x="582" y="3399"/>
                    <a:pt x="871" y="3622"/>
                    <a:pt x="1189" y="3622"/>
                  </a:cubicBezTo>
                  <a:cubicBezTo>
                    <a:pt x="1255" y="3622"/>
                    <a:pt x="1323" y="3612"/>
                    <a:pt x="1390" y="3592"/>
                  </a:cubicBezTo>
                  <a:cubicBezTo>
                    <a:pt x="1995" y="3402"/>
                    <a:pt x="2361" y="2793"/>
                    <a:pt x="2242" y="2176"/>
                  </a:cubicBezTo>
                  <a:lnTo>
                    <a:pt x="1827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1982022" y="823429"/>
              <a:ext cx="298945" cy="304095"/>
            </a:xfrm>
            <a:custGeom>
              <a:avLst/>
              <a:gdLst/>
              <a:ahLst/>
              <a:cxnLst/>
              <a:rect l="l" t="t" r="r" b="b"/>
              <a:pathLst>
                <a:path w="4179" h="4251" extrusionOk="0">
                  <a:moveTo>
                    <a:pt x="2276" y="0"/>
                  </a:moveTo>
                  <a:cubicBezTo>
                    <a:pt x="1612" y="0"/>
                    <a:pt x="958" y="441"/>
                    <a:pt x="547" y="1413"/>
                  </a:cubicBezTo>
                  <a:cubicBezTo>
                    <a:pt x="0" y="2697"/>
                    <a:pt x="362" y="3773"/>
                    <a:pt x="1214" y="4135"/>
                  </a:cubicBezTo>
                  <a:cubicBezTo>
                    <a:pt x="1396" y="4212"/>
                    <a:pt x="1586" y="4251"/>
                    <a:pt x="1777" y="4251"/>
                  </a:cubicBezTo>
                  <a:cubicBezTo>
                    <a:pt x="2481" y="4251"/>
                    <a:pt x="3205" y="3732"/>
                    <a:pt x="3631" y="2723"/>
                  </a:cubicBezTo>
                  <a:cubicBezTo>
                    <a:pt x="4178" y="1439"/>
                    <a:pt x="3764" y="495"/>
                    <a:pt x="2912" y="134"/>
                  </a:cubicBezTo>
                  <a:cubicBezTo>
                    <a:pt x="2704" y="46"/>
                    <a:pt x="2490" y="0"/>
                    <a:pt x="22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1948544" y="1617107"/>
              <a:ext cx="618420" cy="224691"/>
            </a:xfrm>
            <a:custGeom>
              <a:avLst/>
              <a:gdLst/>
              <a:ahLst/>
              <a:cxnLst/>
              <a:rect l="l" t="t" r="r" b="b"/>
              <a:pathLst>
                <a:path w="8645" h="3141" extrusionOk="0">
                  <a:moveTo>
                    <a:pt x="5703" y="1"/>
                  </a:moveTo>
                  <a:cubicBezTo>
                    <a:pt x="3741" y="1"/>
                    <a:pt x="1298" y="583"/>
                    <a:pt x="85" y="1100"/>
                  </a:cubicBezTo>
                  <a:cubicBezTo>
                    <a:pt x="1" y="2031"/>
                    <a:pt x="63" y="2710"/>
                    <a:pt x="63" y="2710"/>
                  </a:cubicBezTo>
                  <a:cubicBezTo>
                    <a:pt x="63" y="2710"/>
                    <a:pt x="2489" y="3141"/>
                    <a:pt x="4756" y="3141"/>
                  </a:cubicBezTo>
                  <a:cubicBezTo>
                    <a:pt x="6728" y="3141"/>
                    <a:pt x="8579" y="2815"/>
                    <a:pt x="8612" y="1598"/>
                  </a:cubicBezTo>
                  <a:cubicBezTo>
                    <a:pt x="8644" y="407"/>
                    <a:pt x="7342" y="1"/>
                    <a:pt x="57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2081097" y="798320"/>
              <a:ext cx="230486" cy="260030"/>
            </a:xfrm>
            <a:custGeom>
              <a:avLst/>
              <a:gdLst/>
              <a:ahLst/>
              <a:cxnLst/>
              <a:rect l="l" t="t" r="r" b="b"/>
              <a:pathLst>
                <a:path w="3222" h="3635" extrusionOk="0">
                  <a:moveTo>
                    <a:pt x="972" y="1"/>
                  </a:moveTo>
                  <a:cubicBezTo>
                    <a:pt x="240" y="1"/>
                    <a:pt x="1" y="643"/>
                    <a:pt x="1" y="643"/>
                  </a:cubicBezTo>
                  <a:cubicBezTo>
                    <a:pt x="1" y="643"/>
                    <a:pt x="1461" y="661"/>
                    <a:pt x="1664" y="1605"/>
                  </a:cubicBezTo>
                  <a:cubicBezTo>
                    <a:pt x="976" y="3612"/>
                    <a:pt x="2114" y="3634"/>
                    <a:pt x="2114" y="3634"/>
                  </a:cubicBezTo>
                  <a:cubicBezTo>
                    <a:pt x="3212" y="2143"/>
                    <a:pt x="3221" y="935"/>
                    <a:pt x="1818" y="233"/>
                  </a:cubicBezTo>
                  <a:cubicBezTo>
                    <a:pt x="1482" y="65"/>
                    <a:pt x="1202" y="1"/>
                    <a:pt x="9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081097" y="1131172"/>
              <a:ext cx="85627" cy="111595"/>
            </a:xfrm>
            <a:custGeom>
              <a:avLst/>
              <a:gdLst/>
              <a:ahLst/>
              <a:cxnLst/>
              <a:rect l="l" t="t" r="r" b="b"/>
              <a:pathLst>
                <a:path w="1197" h="1560" extrusionOk="0">
                  <a:moveTo>
                    <a:pt x="415" y="0"/>
                  </a:moveTo>
                  <a:cubicBezTo>
                    <a:pt x="415" y="0"/>
                    <a:pt x="1" y="693"/>
                    <a:pt x="407" y="1258"/>
                  </a:cubicBezTo>
                  <a:cubicBezTo>
                    <a:pt x="571" y="1491"/>
                    <a:pt x="733" y="1560"/>
                    <a:pt x="867" y="1560"/>
                  </a:cubicBezTo>
                  <a:cubicBezTo>
                    <a:pt x="1061" y="1560"/>
                    <a:pt x="1196" y="1417"/>
                    <a:pt x="1196" y="1417"/>
                  </a:cubicBezTo>
                  <a:lnTo>
                    <a:pt x="41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2165079" y="1119511"/>
              <a:ext cx="101007" cy="124972"/>
            </a:xfrm>
            <a:custGeom>
              <a:avLst/>
              <a:gdLst/>
              <a:ahLst/>
              <a:cxnLst/>
              <a:rect l="l" t="t" r="r" b="b"/>
              <a:pathLst>
                <a:path w="1412" h="1747" extrusionOk="0">
                  <a:moveTo>
                    <a:pt x="1103" y="0"/>
                  </a:moveTo>
                  <a:lnTo>
                    <a:pt x="0" y="1580"/>
                  </a:lnTo>
                  <a:cubicBezTo>
                    <a:pt x="0" y="1580"/>
                    <a:pt x="227" y="1747"/>
                    <a:pt x="494" y="1747"/>
                  </a:cubicBezTo>
                  <a:cubicBezTo>
                    <a:pt x="664" y="1747"/>
                    <a:pt x="850" y="1680"/>
                    <a:pt x="1006" y="1461"/>
                  </a:cubicBezTo>
                  <a:cubicBezTo>
                    <a:pt x="1412" y="891"/>
                    <a:pt x="1103" y="0"/>
                    <a:pt x="110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2166295" y="1232465"/>
              <a:ext cx="13377" cy="363612"/>
            </a:xfrm>
            <a:custGeom>
              <a:avLst/>
              <a:gdLst/>
              <a:ahLst/>
              <a:cxnLst/>
              <a:rect l="l" t="t" r="r" b="b"/>
              <a:pathLst>
                <a:path w="187" h="5083" extrusionOk="0">
                  <a:moveTo>
                    <a:pt x="1" y="1"/>
                  </a:moveTo>
                  <a:lnTo>
                    <a:pt x="186" y="5083"/>
                  </a:lnTo>
                </a:path>
              </a:pathLst>
            </a:custGeom>
            <a:solidFill>
              <a:srgbClr val="F4D64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2259433" y="1317663"/>
              <a:ext cx="96000" cy="112095"/>
            </a:xfrm>
            <a:custGeom>
              <a:avLst/>
              <a:gdLst/>
              <a:ahLst/>
              <a:cxnLst/>
              <a:rect l="l" t="t" r="r" b="b"/>
              <a:pathLst>
                <a:path w="1342" h="1567" extrusionOk="0">
                  <a:moveTo>
                    <a:pt x="0" y="1"/>
                  </a:moveTo>
                  <a:lnTo>
                    <a:pt x="0" y="896"/>
                  </a:lnTo>
                  <a:cubicBezTo>
                    <a:pt x="0" y="1267"/>
                    <a:pt x="300" y="1567"/>
                    <a:pt x="671" y="1567"/>
                  </a:cubicBezTo>
                  <a:cubicBezTo>
                    <a:pt x="1041" y="1567"/>
                    <a:pt x="1341" y="1267"/>
                    <a:pt x="1341" y="896"/>
                  </a:cubicBezTo>
                  <a:lnTo>
                    <a:pt x="1341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972974" y="1180459"/>
              <a:ext cx="569347" cy="425490"/>
            </a:xfrm>
            <a:custGeom>
              <a:avLst/>
              <a:gdLst/>
              <a:ahLst/>
              <a:cxnLst/>
              <a:rect l="l" t="t" r="r" b="b"/>
              <a:pathLst>
                <a:path w="7959" h="5948" extrusionOk="0">
                  <a:moveTo>
                    <a:pt x="1536" y="0"/>
                  </a:moveTo>
                  <a:cubicBezTo>
                    <a:pt x="1478" y="0"/>
                    <a:pt x="1418" y="10"/>
                    <a:pt x="1355" y="31"/>
                  </a:cubicBezTo>
                  <a:cubicBezTo>
                    <a:pt x="1" y="476"/>
                    <a:pt x="601" y="3313"/>
                    <a:pt x="1183" y="5025"/>
                  </a:cubicBezTo>
                  <a:cubicBezTo>
                    <a:pt x="1424" y="5740"/>
                    <a:pt x="2321" y="5947"/>
                    <a:pt x="3282" y="5947"/>
                  </a:cubicBezTo>
                  <a:cubicBezTo>
                    <a:pt x="4152" y="5947"/>
                    <a:pt x="5076" y="5777"/>
                    <a:pt x="5612" y="5660"/>
                  </a:cubicBezTo>
                  <a:cubicBezTo>
                    <a:pt x="5657" y="5663"/>
                    <a:pt x="5773" y="5669"/>
                    <a:pt x="5925" y="5669"/>
                  </a:cubicBezTo>
                  <a:cubicBezTo>
                    <a:pt x="6251" y="5669"/>
                    <a:pt x="6746" y="5640"/>
                    <a:pt x="7077" y="5483"/>
                  </a:cubicBezTo>
                  <a:cubicBezTo>
                    <a:pt x="7558" y="5250"/>
                    <a:pt x="7818" y="4839"/>
                    <a:pt x="7937" y="4491"/>
                  </a:cubicBezTo>
                  <a:cubicBezTo>
                    <a:pt x="7958" y="4433"/>
                    <a:pt x="7916" y="4366"/>
                    <a:pt x="7852" y="4366"/>
                  </a:cubicBezTo>
                  <a:cubicBezTo>
                    <a:pt x="7848" y="4366"/>
                    <a:pt x="7844" y="4367"/>
                    <a:pt x="7840" y="4367"/>
                  </a:cubicBezTo>
                  <a:cubicBezTo>
                    <a:pt x="7596" y="4402"/>
                    <a:pt x="7138" y="4782"/>
                    <a:pt x="6713" y="4782"/>
                  </a:cubicBezTo>
                  <a:cubicBezTo>
                    <a:pt x="6647" y="4782"/>
                    <a:pt x="6581" y="4773"/>
                    <a:pt x="6517" y="4751"/>
                  </a:cubicBezTo>
                  <a:cubicBezTo>
                    <a:pt x="6949" y="4513"/>
                    <a:pt x="7200" y="4147"/>
                    <a:pt x="7064" y="4076"/>
                  </a:cubicBezTo>
                  <a:cubicBezTo>
                    <a:pt x="7050" y="4069"/>
                    <a:pt x="7036" y="4065"/>
                    <a:pt x="7021" y="4065"/>
                  </a:cubicBezTo>
                  <a:cubicBezTo>
                    <a:pt x="6881" y="4065"/>
                    <a:pt x="6655" y="4349"/>
                    <a:pt x="6106" y="4469"/>
                  </a:cubicBezTo>
                  <a:cubicBezTo>
                    <a:pt x="5745" y="4544"/>
                    <a:pt x="5533" y="4729"/>
                    <a:pt x="5423" y="4870"/>
                  </a:cubicBezTo>
                  <a:lnTo>
                    <a:pt x="2992" y="4155"/>
                  </a:lnTo>
                  <a:cubicBezTo>
                    <a:pt x="2992" y="4155"/>
                    <a:pt x="2731" y="0"/>
                    <a:pt x="15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916533" y="1177669"/>
              <a:ext cx="279988" cy="223404"/>
            </a:xfrm>
            <a:custGeom>
              <a:avLst/>
              <a:gdLst/>
              <a:ahLst/>
              <a:cxnLst/>
              <a:rect l="l" t="t" r="r" b="b"/>
              <a:pathLst>
                <a:path w="3914" h="3123" extrusionOk="0">
                  <a:moveTo>
                    <a:pt x="2168" y="0"/>
                  </a:moveTo>
                  <a:cubicBezTo>
                    <a:pt x="2004" y="0"/>
                    <a:pt x="1827" y="35"/>
                    <a:pt x="1637" y="114"/>
                  </a:cubicBezTo>
                  <a:cubicBezTo>
                    <a:pt x="0" y="784"/>
                    <a:pt x="1522" y="3122"/>
                    <a:pt x="1522" y="3122"/>
                  </a:cubicBezTo>
                  <a:lnTo>
                    <a:pt x="3913" y="1993"/>
                  </a:lnTo>
                  <a:cubicBezTo>
                    <a:pt x="3913" y="1993"/>
                    <a:pt x="3411" y="0"/>
                    <a:pt x="2168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719885" y="1161216"/>
              <a:ext cx="436220" cy="580077"/>
            </a:xfrm>
            <a:custGeom>
              <a:avLst/>
              <a:gdLst/>
              <a:ahLst/>
              <a:cxnLst/>
              <a:rect l="l" t="t" r="r" b="b"/>
              <a:pathLst>
                <a:path w="6098" h="8109" extrusionOk="0">
                  <a:moveTo>
                    <a:pt x="3224" y="1"/>
                  </a:moveTo>
                  <a:cubicBezTo>
                    <a:pt x="2675" y="1"/>
                    <a:pt x="2050" y="26"/>
                    <a:pt x="1386" y="101"/>
                  </a:cubicBezTo>
                  <a:cubicBezTo>
                    <a:pt x="808" y="167"/>
                    <a:pt x="362" y="573"/>
                    <a:pt x="292" y="1094"/>
                  </a:cubicBezTo>
                  <a:cubicBezTo>
                    <a:pt x="1" y="3260"/>
                    <a:pt x="1042" y="7782"/>
                    <a:pt x="1042" y="7782"/>
                  </a:cubicBezTo>
                  <a:lnTo>
                    <a:pt x="4756" y="8108"/>
                  </a:lnTo>
                  <a:cubicBezTo>
                    <a:pt x="4756" y="8108"/>
                    <a:pt x="6097" y="3480"/>
                    <a:pt x="5775" y="1125"/>
                  </a:cubicBezTo>
                  <a:cubicBezTo>
                    <a:pt x="5670" y="339"/>
                    <a:pt x="5206" y="88"/>
                    <a:pt x="4333" y="35"/>
                  </a:cubicBezTo>
                  <a:cubicBezTo>
                    <a:pt x="4021" y="16"/>
                    <a:pt x="3645" y="1"/>
                    <a:pt x="322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611296" y="1549149"/>
              <a:ext cx="740816" cy="242575"/>
            </a:xfrm>
            <a:custGeom>
              <a:avLst/>
              <a:gdLst/>
              <a:ahLst/>
              <a:cxnLst/>
              <a:rect l="l" t="t" r="r" b="b"/>
              <a:pathLst>
                <a:path w="10356" h="3391" extrusionOk="0">
                  <a:moveTo>
                    <a:pt x="7553" y="1"/>
                  </a:moveTo>
                  <a:cubicBezTo>
                    <a:pt x="7030" y="1"/>
                    <a:pt x="6649" y="60"/>
                    <a:pt x="6649" y="60"/>
                  </a:cubicBezTo>
                  <a:lnTo>
                    <a:pt x="2361" y="876"/>
                  </a:lnTo>
                  <a:lnTo>
                    <a:pt x="2361" y="881"/>
                  </a:lnTo>
                  <a:cubicBezTo>
                    <a:pt x="2227" y="874"/>
                    <a:pt x="2099" y="871"/>
                    <a:pt x="1979" y="871"/>
                  </a:cubicBezTo>
                  <a:cubicBezTo>
                    <a:pt x="338" y="871"/>
                    <a:pt x="1" y="1472"/>
                    <a:pt x="1" y="1472"/>
                  </a:cubicBezTo>
                  <a:lnTo>
                    <a:pt x="535" y="3391"/>
                  </a:lnTo>
                  <a:cubicBezTo>
                    <a:pt x="535" y="3391"/>
                    <a:pt x="5427" y="2906"/>
                    <a:pt x="10355" y="1278"/>
                  </a:cubicBezTo>
                  <a:cubicBezTo>
                    <a:pt x="9895" y="194"/>
                    <a:pt x="8494" y="1"/>
                    <a:pt x="755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67941" y="1567820"/>
              <a:ext cx="637949" cy="238641"/>
            </a:xfrm>
            <a:custGeom>
              <a:avLst/>
              <a:gdLst/>
              <a:ahLst/>
              <a:cxnLst/>
              <a:rect l="l" t="t" r="r" b="b"/>
              <a:pathLst>
                <a:path w="8918" h="3336" extrusionOk="0">
                  <a:moveTo>
                    <a:pt x="2066" y="1"/>
                  </a:moveTo>
                  <a:cubicBezTo>
                    <a:pt x="1116" y="1"/>
                    <a:pt x="429" y="307"/>
                    <a:pt x="307" y="1114"/>
                  </a:cubicBezTo>
                  <a:cubicBezTo>
                    <a:pt x="0" y="3107"/>
                    <a:pt x="5286" y="3335"/>
                    <a:pt x="7722" y="3335"/>
                  </a:cubicBezTo>
                  <a:cubicBezTo>
                    <a:pt x="8429" y="3335"/>
                    <a:pt x="8896" y="3316"/>
                    <a:pt x="8917" y="3315"/>
                  </a:cubicBezTo>
                  <a:lnTo>
                    <a:pt x="8917" y="3315"/>
                  </a:lnTo>
                  <a:cubicBezTo>
                    <a:pt x="8917" y="3315"/>
                    <a:pt x="8917" y="3315"/>
                    <a:pt x="8918" y="3315"/>
                  </a:cubicBezTo>
                  <a:cubicBezTo>
                    <a:pt x="8918" y="3315"/>
                    <a:pt x="8918" y="3315"/>
                    <a:pt x="8918" y="3315"/>
                  </a:cubicBezTo>
                  <a:lnTo>
                    <a:pt x="8918" y="3315"/>
                  </a:lnTo>
                  <a:cubicBezTo>
                    <a:pt x="8918" y="3315"/>
                    <a:pt x="8918" y="3315"/>
                    <a:pt x="8917" y="3315"/>
                  </a:cubicBezTo>
                  <a:lnTo>
                    <a:pt x="8917" y="3315"/>
                  </a:lnTo>
                  <a:cubicBezTo>
                    <a:pt x="8909" y="3315"/>
                    <a:pt x="8843" y="3283"/>
                    <a:pt x="8918" y="2406"/>
                  </a:cubicBezTo>
                  <a:cubicBezTo>
                    <a:pt x="7528" y="1493"/>
                    <a:pt x="4160" y="1"/>
                    <a:pt x="20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1064824" y="1715682"/>
              <a:ext cx="295440" cy="144071"/>
            </a:xfrm>
            <a:custGeom>
              <a:avLst/>
              <a:gdLst/>
              <a:ahLst/>
              <a:cxnLst/>
              <a:rect l="l" t="t" r="r" b="b"/>
              <a:pathLst>
                <a:path w="4130" h="2014" extrusionOk="0">
                  <a:moveTo>
                    <a:pt x="893" y="0"/>
                  </a:moveTo>
                  <a:cubicBezTo>
                    <a:pt x="387" y="0"/>
                    <a:pt x="47" y="204"/>
                    <a:pt x="31" y="829"/>
                  </a:cubicBezTo>
                  <a:cubicBezTo>
                    <a:pt x="1" y="1889"/>
                    <a:pt x="1446" y="2013"/>
                    <a:pt x="2505" y="2013"/>
                  </a:cubicBezTo>
                  <a:cubicBezTo>
                    <a:pt x="2672" y="2013"/>
                    <a:pt x="2829" y="2010"/>
                    <a:pt x="2970" y="2007"/>
                  </a:cubicBezTo>
                  <a:cubicBezTo>
                    <a:pt x="3230" y="2003"/>
                    <a:pt x="3442" y="1959"/>
                    <a:pt x="3609" y="1892"/>
                  </a:cubicBezTo>
                  <a:cubicBezTo>
                    <a:pt x="4086" y="1707"/>
                    <a:pt x="4130" y="1045"/>
                    <a:pt x="3689" y="785"/>
                  </a:cubicBezTo>
                  <a:cubicBezTo>
                    <a:pt x="3459" y="648"/>
                    <a:pt x="3137" y="507"/>
                    <a:pt x="2696" y="379"/>
                  </a:cubicBezTo>
                  <a:cubicBezTo>
                    <a:pt x="2033" y="192"/>
                    <a:pt x="1385" y="0"/>
                    <a:pt x="89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869464" y="1000191"/>
              <a:ext cx="168894" cy="259171"/>
            </a:xfrm>
            <a:custGeom>
              <a:avLst/>
              <a:gdLst/>
              <a:ahLst/>
              <a:cxnLst/>
              <a:rect l="l" t="t" r="r" b="b"/>
              <a:pathLst>
                <a:path w="2361" h="3623" extrusionOk="0">
                  <a:moveTo>
                    <a:pt x="534" y="1"/>
                  </a:moveTo>
                  <a:lnTo>
                    <a:pt x="120" y="2176"/>
                  </a:lnTo>
                  <a:cubicBezTo>
                    <a:pt x="1" y="2793"/>
                    <a:pt x="367" y="3402"/>
                    <a:pt x="971" y="3592"/>
                  </a:cubicBezTo>
                  <a:cubicBezTo>
                    <a:pt x="1038" y="3612"/>
                    <a:pt x="1106" y="3622"/>
                    <a:pt x="1173" y="3622"/>
                  </a:cubicBezTo>
                  <a:cubicBezTo>
                    <a:pt x="1490" y="3622"/>
                    <a:pt x="1778" y="3399"/>
                    <a:pt x="1840" y="3067"/>
                  </a:cubicBezTo>
                  <a:lnTo>
                    <a:pt x="2361" y="349"/>
                  </a:lnTo>
                  <a:lnTo>
                    <a:pt x="534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842996" y="850255"/>
              <a:ext cx="298873" cy="304095"/>
            </a:xfrm>
            <a:custGeom>
              <a:avLst/>
              <a:gdLst/>
              <a:ahLst/>
              <a:cxnLst/>
              <a:rect l="l" t="t" r="r" b="b"/>
              <a:pathLst>
                <a:path w="4178" h="4251" extrusionOk="0">
                  <a:moveTo>
                    <a:pt x="1900" y="0"/>
                  </a:moveTo>
                  <a:cubicBezTo>
                    <a:pt x="1687" y="0"/>
                    <a:pt x="1473" y="46"/>
                    <a:pt x="1266" y="134"/>
                  </a:cubicBezTo>
                  <a:cubicBezTo>
                    <a:pt x="415" y="495"/>
                    <a:pt x="0" y="1439"/>
                    <a:pt x="543" y="2723"/>
                  </a:cubicBezTo>
                  <a:cubicBezTo>
                    <a:pt x="973" y="3732"/>
                    <a:pt x="1697" y="4251"/>
                    <a:pt x="2401" y="4251"/>
                  </a:cubicBezTo>
                  <a:cubicBezTo>
                    <a:pt x="2592" y="4251"/>
                    <a:pt x="2783" y="4212"/>
                    <a:pt x="2965" y="4135"/>
                  </a:cubicBezTo>
                  <a:cubicBezTo>
                    <a:pt x="3816" y="3773"/>
                    <a:pt x="4178" y="2697"/>
                    <a:pt x="3631" y="1413"/>
                  </a:cubicBezTo>
                  <a:cubicBezTo>
                    <a:pt x="3220" y="441"/>
                    <a:pt x="2564" y="0"/>
                    <a:pt x="190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82891" y="1714395"/>
              <a:ext cx="296083" cy="145073"/>
            </a:xfrm>
            <a:custGeom>
              <a:avLst/>
              <a:gdLst/>
              <a:ahLst/>
              <a:cxnLst/>
              <a:rect l="l" t="t" r="r" b="b"/>
              <a:pathLst>
                <a:path w="4139" h="2028" extrusionOk="0">
                  <a:moveTo>
                    <a:pt x="3247" y="0"/>
                  </a:moveTo>
                  <a:cubicBezTo>
                    <a:pt x="2753" y="0"/>
                    <a:pt x="2099" y="201"/>
                    <a:pt x="1430" y="397"/>
                  </a:cubicBezTo>
                  <a:cubicBezTo>
                    <a:pt x="989" y="525"/>
                    <a:pt x="671" y="671"/>
                    <a:pt x="437" y="812"/>
                  </a:cubicBezTo>
                  <a:cubicBezTo>
                    <a:pt x="0" y="1072"/>
                    <a:pt x="53" y="1738"/>
                    <a:pt x="530" y="1915"/>
                  </a:cubicBezTo>
                  <a:lnTo>
                    <a:pt x="525" y="1915"/>
                  </a:lnTo>
                  <a:cubicBezTo>
                    <a:pt x="697" y="1981"/>
                    <a:pt x="909" y="2025"/>
                    <a:pt x="1170" y="2025"/>
                  </a:cubicBezTo>
                  <a:cubicBezTo>
                    <a:pt x="1273" y="2026"/>
                    <a:pt x="1385" y="2028"/>
                    <a:pt x="1504" y="2028"/>
                  </a:cubicBezTo>
                  <a:cubicBezTo>
                    <a:pt x="2571" y="2028"/>
                    <a:pt x="4139" y="1924"/>
                    <a:pt x="4099" y="821"/>
                  </a:cubicBezTo>
                  <a:cubicBezTo>
                    <a:pt x="4077" y="204"/>
                    <a:pt x="3743" y="0"/>
                    <a:pt x="324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736624" y="1556947"/>
              <a:ext cx="643672" cy="262605"/>
            </a:xfrm>
            <a:custGeom>
              <a:avLst/>
              <a:gdLst/>
              <a:ahLst/>
              <a:cxnLst/>
              <a:rect l="l" t="t" r="r" b="b"/>
              <a:pathLst>
                <a:path w="8998" h="3671" extrusionOk="0">
                  <a:moveTo>
                    <a:pt x="6678" y="1"/>
                  </a:moveTo>
                  <a:cubicBezTo>
                    <a:pt x="4577" y="1"/>
                    <a:pt x="1351" y="1337"/>
                    <a:pt x="0" y="2241"/>
                  </a:cubicBezTo>
                  <a:cubicBezTo>
                    <a:pt x="93" y="3172"/>
                    <a:pt x="322" y="3670"/>
                    <a:pt x="322" y="3670"/>
                  </a:cubicBezTo>
                  <a:cubicBezTo>
                    <a:pt x="322" y="3670"/>
                    <a:pt x="352" y="3670"/>
                    <a:pt x="407" y="3670"/>
                  </a:cubicBezTo>
                  <a:cubicBezTo>
                    <a:pt x="1300" y="3670"/>
                    <a:pt x="8998" y="3600"/>
                    <a:pt x="8603" y="1169"/>
                  </a:cubicBezTo>
                  <a:cubicBezTo>
                    <a:pt x="8465" y="321"/>
                    <a:pt x="7706" y="1"/>
                    <a:pt x="667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0"/>
            <p:cNvSpPr/>
            <p:nvPr/>
          </p:nvSpPr>
          <p:spPr>
            <a:xfrm>
              <a:off x="736195" y="1185681"/>
              <a:ext cx="519845" cy="416262"/>
            </a:xfrm>
            <a:custGeom>
              <a:avLst/>
              <a:gdLst/>
              <a:ahLst/>
              <a:cxnLst/>
              <a:rect l="l" t="t" r="r" b="b"/>
              <a:pathLst>
                <a:path w="7267" h="5819" extrusionOk="0">
                  <a:moveTo>
                    <a:pt x="997" y="1"/>
                  </a:moveTo>
                  <a:cubicBezTo>
                    <a:pt x="419" y="1"/>
                    <a:pt x="1" y="692"/>
                    <a:pt x="253" y="1837"/>
                  </a:cubicBezTo>
                  <a:cubicBezTo>
                    <a:pt x="615" y="3491"/>
                    <a:pt x="1740" y="5415"/>
                    <a:pt x="2808" y="5790"/>
                  </a:cubicBezTo>
                  <a:cubicBezTo>
                    <a:pt x="2864" y="5810"/>
                    <a:pt x="2921" y="5819"/>
                    <a:pt x="2979" y="5819"/>
                  </a:cubicBezTo>
                  <a:cubicBezTo>
                    <a:pt x="3838" y="5819"/>
                    <a:pt x="4877" y="3761"/>
                    <a:pt x="5212" y="3050"/>
                  </a:cubicBezTo>
                  <a:cubicBezTo>
                    <a:pt x="5233" y="3050"/>
                    <a:pt x="5255" y="3051"/>
                    <a:pt x="5277" y="3051"/>
                  </a:cubicBezTo>
                  <a:cubicBezTo>
                    <a:pt x="5603" y="3051"/>
                    <a:pt x="6067" y="3018"/>
                    <a:pt x="6381" y="2865"/>
                  </a:cubicBezTo>
                  <a:cubicBezTo>
                    <a:pt x="6866" y="2635"/>
                    <a:pt x="7127" y="2221"/>
                    <a:pt x="7246" y="1877"/>
                  </a:cubicBezTo>
                  <a:cubicBezTo>
                    <a:pt x="7267" y="1814"/>
                    <a:pt x="7221" y="1748"/>
                    <a:pt x="7160" y="1748"/>
                  </a:cubicBezTo>
                  <a:cubicBezTo>
                    <a:pt x="7156" y="1748"/>
                    <a:pt x="7153" y="1748"/>
                    <a:pt x="7149" y="1749"/>
                  </a:cubicBezTo>
                  <a:lnTo>
                    <a:pt x="7149" y="1753"/>
                  </a:lnTo>
                  <a:cubicBezTo>
                    <a:pt x="6901" y="1787"/>
                    <a:pt x="6447" y="2164"/>
                    <a:pt x="6020" y="2164"/>
                  </a:cubicBezTo>
                  <a:cubicBezTo>
                    <a:pt x="5953" y="2164"/>
                    <a:pt x="5886" y="2154"/>
                    <a:pt x="5821" y="2133"/>
                  </a:cubicBezTo>
                  <a:cubicBezTo>
                    <a:pt x="6258" y="1899"/>
                    <a:pt x="6509" y="1533"/>
                    <a:pt x="6372" y="1458"/>
                  </a:cubicBezTo>
                  <a:cubicBezTo>
                    <a:pt x="6359" y="1451"/>
                    <a:pt x="6345" y="1448"/>
                    <a:pt x="6331" y="1448"/>
                  </a:cubicBezTo>
                  <a:cubicBezTo>
                    <a:pt x="6189" y="1448"/>
                    <a:pt x="5966" y="1734"/>
                    <a:pt x="5411" y="1850"/>
                  </a:cubicBezTo>
                  <a:cubicBezTo>
                    <a:pt x="5102" y="1921"/>
                    <a:pt x="4903" y="2066"/>
                    <a:pt x="4784" y="2194"/>
                  </a:cubicBezTo>
                  <a:lnTo>
                    <a:pt x="4780" y="2190"/>
                  </a:lnTo>
                  <a:lnTo>
                    <a:pt x="3152" y="3990"/>
                  </a:lnTo>
                  <a:cubicBezTo>
                    <a:pt x="3152" y="3990"/>
                    <a:pt x="2715" y="1409"/>
                    <a:pt x="1824" y="438"/>
                  </a:cubicBezTo>
                  <a:cubicBezTo>
                    <a:pt x="1547" y="139"/>
                    <a:pt x="1256" y="1"/>
                    <a:pt x="99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659295" y="1169800"/>
              <a:ext cx="277770" cy="231273"/>
            </a:xfrm>
            <a:custGeom>
              <a:avLst/>
              <a:gdLst/>
              <a:ahLst/>
              <a:cxnLst/>
              <a:rect l="l" t="t" r="r" b="b"/>
              <a:pathLst>
                <a:path w="3883" h="3233" extrusionOk="0">
                  <a:moveTo>
                    <a:pt x="2144" y="1"/>
                  </a:moveTo>
                  <a:cubicBezTo>
                    <a:pt x="1986" y="1"/>
                    <a:pt x="1816" y="34"/>
                    <a:pt x="1633" y="109"/>
                  </a:cubicBezTo>
                  <a:cubicBezTo>
                    <a:pt x="1" y="784"/>
                    <a:pt x="1487" y="3232"/>
                    <a:pt x="1487" y="3232"/>
                  </a:cubicBezTo>
                  <a:lnTo>
                    <a:pt x="3883" y="2103"/>
                  </a:lnTo>
                  <a:cubicBezTo>
                    <a:pt x="3883" y="2103"/>
                    <a:pt x="3399" y="1"/>
                    <a:pt x="2144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812379" y="822642"/>
              <a:ext cx="271118" cy="277341"/>
            </a:xfrm>
            <a:custGeom>
              <a:avLst/>
              <a:gdLst/>
              <a:ahLst/>
              <a:cxnLst/>
              <a:rect l="l" t="t" r="r" b="b"/>
              <a:pathLst>
                <a:path w="3790" h="3877" extrusionOk="0">
                  <a:moveTo>
                    <a:pt x="2581" y="1"/>
                  </a:moveTo>
                  <a:cubicBezTo>
                    <a:pt x="2206" y="1"/>
                    <a:pt x="1744" y="74"/>
                    <a:pt x="1218" y="387"/>
                  </a:cubicBezTo>
                  <a:cubicBezTo>
                    <a:pt x="0" y="1111"/>
                    <a:pt x="296" y="2161"/>
                    <a:pt x="1063" y="3877"/>
                  </a:cubicBezTo>
                  <a:cubicBezTo>
                    <a:pt x="1063" y="3877"/>
                    <a:pt x="2294" y="3541"/>
                    <a:pt x="1518" y="1940"/>
                  </a:cubicBezTo>
                  <a:cubicBezTo>
                    <a:pt x="1734" y="1225"/>
                    <a:pt x="2435" y="965"/>
                    <a:pt x="3009" y="908"/>
                  </a:cubicBezTo>
                  <a:cubicBezTo>
                    <a:pt x="3582" y="850"/>
                    <a:pt x="3790" y="365"/>
                    <a:pt x="3556" y="8"/>
                  </a:cubicBezTo>
                  <a:lnTo>
                    <a:pt x="3556" y="8"/>
                  </a:lnTo>
                  <a:cubicBezTo>
                    <a:pt x="3511" y="46"/>
                    <a:pt x="3445" y="59"/>
                    <a:pt x="3360" y="59"/>
                  </a:cubicBezTo>
                  <a:cubicBezTo>
                    <a:pt x="3181" y="59"/>
                    <a:pt x="2915" y="1"/>
                    <a:pt x="258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888148" y="1001822"/>
              <a:ext cx="66957" cy="78188"/>
            </a:xfrm>
            <a:custGeom>
              <a:avLst/>
              <a:gdLst/>
              <a:ahLst/>
              <a:cxnLst/>
              <a:rect l="l" t="t" r="r" b="b"/>
              <a:pathLst>
                <a:path w="936" h="1093" extrusionOk="0">
                  <a:moveTo>
                    <a:pt x="489" y="1"/>
                  </a:moveTo>
                  <a:cubicBezTo>
                    <a:pt x="435" y="1"/>
                    <a:pt x="380" y="12"/>
                    <a:pt x="327" y="35"/>
                  </a:cubicBezTo>
                  <a:cubicBezTo>
                    <a:pt x="106" y="127"/>
                    <a:pt x="0" y="370"/>
                    <a:pt x="142" y="701"/>
                  </a:cubicBezTo>
                  <a:cubicBezTo>
                    <a:pt x="252" y="960"/>
                    <a:pt x="436" y="1092"/>
                    <a:pt x="617" y="1092"/>
                  </a:cubicBezTo>
                  <a:cubicBezTo>
                    <a:pt x="667" y="1092"/>
                    <a:pt x="716" y="1083"/>
                    <a:pt x="764" y="1063"/>
                  </a:cubicBezTo>
                  <a:lnTo>
                    <a:pt x="936" y="366"/>
                  </a:lnTo>
                  <a:cubicBezTo>
                    <a:pt x="829" y="115"/>
                    <a:pt x="661" y="1"/>
                    <a:pt x="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927263" y="1471033"/>
              <a:ext cx="34408" cy="35124"/>
            </a:xfrm>
            <a:custGeom>
              <a:avLst/>
              <a:gdLst/>
              <a:ahLst/>
              <a:cxnLst/>
              <a:rect l="l" t="t" r="r" b="b"/>
              <a:pathLst>
                <a:path w="481" h="491" extrusionOk="0">
                  <a:moveTo>
                    <a:pt x="481" y="1"/>
                  </a:moveTo>
                  <a:lnTo>
                    <a:pt x="0" y="490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2100325" y="2087600"/>
              <a:ext cx="230504" cy="243308"/>
            </a:xfrm>
            <a:custGeom>
              <a:avLst/>
              <a:gdLst/>
              <a:ahLst/>
              <a:cxnLst/>
              <a:rect l="l" t="t" r="r" b="b"/>
              <a:pathLst>
                <a:path w="3441" h="3632" extrusionOk="0">
                  <a:moveTo>
                    <a:pt x="1502" y="1"/>
                  </a:moveTo>
                  <a:cubicBezTo>
                    <a:pt x="1384" y="1"/>
                    <a:pt x="1260" y="26"/>
                    <a:pt x="1130" y="82"/>
                  </a:cubicBezTo>
                  <a:cubicBezTo>
                    <a:pt x="1" y="567"/>
                    <a:pt x="848" y="1613"/>
                    <a:pt x="1695" y="2724"/>
                  </a:cubicBezTo>
                  <a:cubicBezTo>
                    <a:pt x="1977" y="3086"/>
                    <a:pt x="2229" y="3333"/>
                    <a:pt x="2440" y="3501"/>
                  </a:cubicBezTo>
                  <a:cubicBezTo>
                    <a:pt x="2556" y="3591"/>
                    <a:pt x="2687" y="3631"/>
                    <a:pt x="2816" y="3631"/>
                  </a:cubicBezTo>
                  <a:cubicBezTo>
                    <a:pt x="3137" y="3631"/>
                    <a:pt x="3441" y="3382"/>
                    <a:pt x="3437" y="3020"/>
                  </a:cubicBezTo>
                  <a:cubicBezTo>
                    <a:pt x="3437" y="2835"/>
                    <a:pt x="3402" y="2623"/>
                    <a:pt x="3314" y="2380"/>
                  </a:cubicBezTo>
                  <a:cubicBezTo>
                    <a:pt x="2990" y="1525"/>
                    <a:pt x="2416" y="1"/>
                    <a:pt x="1502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353;p36">
            <a:extLst>
              <a:ext uri="{FF2B5EF4-FFF2-40B4-BE49-F238E27FC236}">
                <a16:creationId xmlns:a16="http://schemas.microsoft.com/office/drawing/2014/main" id="{80A15049-9540-ADFE-7906-B9824A14E569}"/>
              </a:ext>
            </a:extLst>
          </p:cNvPr>
          <p:cNvSpPr txBox="1">
            <a:spLocks/>
          </p:cNvSpPr>
          <p:nvPr/>
        </p:nvSpPr>
        <p:spPr>
          <a:xfrm>
            <a:off x="307751" y="2198794"/>
            <a:ext cx="5902562" cy="199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Príklad zo života:</a:t>
            </a:r>
          </a:p>
          <a:p>
            <a:pPr algn="ctr"/>
            <a:endParaRPr lang="sk-SK" dirty="0">
              <a:latin typeface="Rubik" panose="020B0604020202020204" charset="-79"/>
              <a:cs typeface="Rubik" panose="020B0604020202020204" charset="-79"/>
            </a:endParaRPr>
          </a:p>
          <a:p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Kolega: „Doma to teraz nemám jednoduché...“</a:t>
            </a:r>
          </a:p>
          <a:p>
            <a:endParaRPr lang="sk-SK" dirty="0">
              <a:latin typeface="Rubik" panose="020B0604020202020204" charset="-79"/>
              <a:cs typeface="Rubik" panose="020B0604020202020204" charset="-79"/>
            </a:endParaRPr>
          </a:p>
          <a:p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Ty: „To prejde, každý to má ťažké...“</a:t>
            </a:r>
          </a:p>
          <a:p>
            <a:endParaRPr lang="sk-SK" dirty="0">
              <a:latin typeface="Rubik" panose="020B0604020202020204" charset="-79"/>
              <a:cs typeface="Rubik" panose="020B0604020202020204" charset="-79"/>
            </a:endParaRPr>
          </a:p>
          <a:p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Čo sa stalo? </a:t>
            </a:r>
          </a:p>
          <a:p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On chcel byť pochopený </a:t>
            </a:r>
            <a:r>
              <a:rPr lang="sk-SK" dirty="0">
                <a:latin typeface="Rubik" panose="020B0604020202020204" charset="-79"/>
                <a:cs typeface="Rubik" panose="020B0604020202020204" charset="-79"/>
                <a:sym typeface="Wingdings" panose="05000000000000000000" pitchFamily="2" charset="2"/>
              </a:rPr>
              <a:t> Ty si to zľahčil</a:t>
            </a:r>
            <a:endParaRPr lang="en-US" dirty="0">
              <a:latin typeface="Rubik" panose="020B0604020202020204" charset="-79"/>
              <a:cs typeface="Rubik" panose="020B060402020202020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>
          <a:extLst>
            <a:ext uri="{FF2B5EF4-FFF2-40B4-BE49-F238E27FC236}">
              <a16:creationId xmlns:a16="http://schemas.microsoft.com/office/drawing/2014/main" id="{579EA7A1-D3D9-9CE4-D3C7-CF837D1FB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2">
            <a:extLst>
              <a:ext uri="{FF2B5EF4-FFF2-40B4-BE49-F238E27FC236}">
                <a16:creationId xmlns:a16="http://schemas.microsoft.com/office/drawing/2014/main" id="{83FAE62B-D27E-DEB2-5216-54AE101392BC}"/>
              </a:ext>
            </a:extLst>
          </p:cNvPr>
          <p:cNvSpPr/>
          <p:nvPr/>
        </p:nvSpPr>
        <p:spPr>
          <a:xfrm>
            <a:off x="3593850" y="1528325"/>
            <a:ext cx="1956300" cy="1956300"/>
          </a:xfrm>
          <a:prstGeom prst="donut">
            <a:avLst>
              <a:gd name="adj" fmla="val 719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62">
            <a:extLst>
              <a:ext uri="{FF2B5EF4-FFF2-40B4-BE49-F238E27FC236}">
                <a16:creationId xmlns:a16="http://schemas.microsoft.com/office/drawing/2014/main" id="{CDC7C872-0F13-E27A-6F51-86315BEF33A9}"/>
              </a:ext>
            </a:extLst>
          </p:cNvPr>
          <p:cNvSpPr txBox="1"/>
          <p:nvPr/>
        </p:nvSpPr>
        <p:spPr>
          <a:xfrm>
            <a:off x="615984" y="1724029"/>
            <a:ext cx="261126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On má problém</a:t>
            </a:r>
            <a:endParaRPr sz="24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0" name="Google Shape;1010;p62">
            <a:extLst>
              <a:ext uri="{FF2B5EF4-FFF2-40B4-BE49-F238E27FC236}">
                <a16:creationId xmlns:a16="http://schemas.microsoft.com/office/drawing/2014/main" id="{A1ECFBBB-790D-FA7A-43F7-2B1D1D974F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Čo model učí namiesto toho</a:t>
            </a:r>
            <a:endParaRPr dirty="0"/>
          </a:p>
        </p:txBody>
      </p:sp>
      <p:sp>
        <p:nvSpPr>
          <p:cNvPr id="1011" name="Google Shape;1011;p62">
            <a:extLst>
              <a:ext uri="{FF2B5EF4-FFF2-40B4-BE49-F238E27FC236}">
                <a16:creationId xmlns:a16="http://schemas.microsoft.com/office/drawing/2014/main" id="{CB2A6B62-F36F-55CB-6632-2A1A56A8A15E}"/>
              </a:ext>
            </a:extLst>
          </p:cNvPr>
          <p:cNvSpPr txBox="1"/>
          <p:nvPr/>
        </p:nvSpPr>
        <p:spPr>
          <a:xfrm>
            <a:off x="257844" y="2843140"/>
            <a:ext cx="296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bg1">
                    <a:lumMod val="95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Ja mám problém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2" name="Google Shape;1012;p62">
            <a:extLst>
              <a:ext uri="{FF2B5EF4-FFF2-40B4-BE49-F238E27FC236}">
                <a16:creationId xmlns:a16="http://schemas.microsoft.com/office/drawing/2014/main" id="{200A5CCC-DF38-726F-086B-3E157BE35767}"/>
              </a:ext>
            </a:extLst>
          </p:cNvPr>
          <p:cNvSpPr txBox="1"/>
          <p:nvPr/>
        </p:nvSpPr>
        <p:spPr>
          <a:xfrm>
            <a:off x="5819268" y="1724029"/>
            <a:ext cx="3477132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bg1">
                    <a:lumMod val="95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Obaja máme problém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3" name="Google Shape;1013;p62">
            <a:extLst>
              <a:ext uri="{FF2B5EF4-FFF2-40B4-BE49-F238E27FC236}">
                <a16:creationId xmlns:a16="http://schemas.microsoft.com/office/drawing/2014/main" id="{AD5F6F75-7C74-8B0E-B65D-7A962C8D5EEB}"/>
              </a:ext>
            </a:extLst>
          </p:cNvPr>
          <p:cNvSpPr txBox="1"/>
          <p:nvPr/>
        </p:nvSpPr>
        <p:spPr>
          <a:xfrm>
            <a:off x="5819268" y="2843140"/>
            <a:ext cx="389951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bg1">
                    <a:lumMod val="95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Nikto nemá problém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018" name="Google Shape;1018;p62">
            <a:extLst>
              <a:ext uri="{FF2B5EF4-FFF2-40B4-BE49-F238E27FC236}">
                <a16:creationId xmlns:a16="http://schemas.microsoft.com/office/drawing/2014/main" id="{0E100E1D-FF8C-77B7-88BF-83396CBA2E0E}"/>
              </a:ext>
            </a:extLst>
          </p:cNvPr>
          <p:cNvGrpSpPr/>
          <p:nvPr/>
        </p:nvGrpSpPr>
        <p:grpSpPr>
          <a:xfrm>
            <a:off x="5033103" y="1799231"/>
            <a:ext cx="734219" cy="493185"/>
            <a:chOff x="5580291" y="1111529"/>
            <a:chExt cx="1128005" cy="757697"/>
          </a:xfrm>
        </p:grpSpPr>
        <p:sp>
          <p:nvSpPr>
            <p:cNvPr id="1019" name="Google Shape;1019;p62">
              <a:extLst>
                <a:ext uri="{FF2B5EF4-FFF2-40B4-BE49-F238E27FC236}">
                  <a16:creationId xmlns:a16="http://schemas.microsoft.com/office/drawing/2014/main" id="{3A2C02CE-8FBD-C6C1-A726-93D924044515}"/>
                </a:ext>
              </a:extLst>
            </p:cNvPr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2">
              <a:extLst>
                <a:ext uri="{FF2B5EF4-FFF2-40B4-BE49-F238E27FC236}">
                  <a16:creationId xmlns:a16="http://schemas.microsoft.com/office/drawing/2014/main" id="{16569653-616C-4EB5-31A6-487CFD1261E8}"/>
                </a:ext>
              </a:extLst>
            </p:cNvPr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2">
              <a:extLst>
                <a:ext uri="{FF2B5EF4-FFF2-40B4-BE49-F238E27FC236}">
                  <a16:creationId xmlns:a16="http://schemas.microsoft.com/office/drawing/2014/main" id="{AD69C8A9-4E5F-A0F8-3543-8F5E97F4C4BA}"/>
                </a:ext>
              </a:extLst>
            </p:cNvPr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2">
              <a:extLst>
                <a:ext uri="{FF2B5EF4-FFF2-40B4-BE49-F238E27FC236}">
                  <a16:creationId xmlns:a16="http://schemas.microsoft.com/office/drawing/2014/main" id="{094DE8FA-9966-20E5-DA61-138F211B496A}"/>
                </a:ext>
              </a:extLst>
            </p:cNvPr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62">
            <a:extLst>
              <a:ext uri="{FF2B5EF4-FFF2-40B4-BE49-F238E27FC236}">
                <a16:creationId xmlns:a16="http://schemas.microsoft.com/office/drawing/2014/main" id="{281A3960-70E3-D98E-624F-D3411A6E8B7B}"/>
              </a:ext>
            </a:extLst>
          </p:cNvPr>
          <p:cNvGrpSpPr/>
          <p:nvPr/>
        </p:nvGrpSpPr>
        <p:grpSpPr>
          <a:xfrm flipH="1">
            <a:off x="3376678" y="2925456"/>
            <a:ext cx="734219" cy="493185"/>
            <a:chOff x="5580291" y="1111529"/>
            <a:chExt cx="1128005" cy="757697"/>
          </a:xfrm>
        </p:grpSpPr>
        <p:sp>
          <p:nvSpPr>
            <p:cNvPr id="1024" name="Google Shape;1024;p62">
              <a:extLst>
                <a:ext uri="{FF2B5EF4-FFF2-40B4-BE49-F238E27FC236}">
                  <a16:creationId xmlns:a16="http://schemas.microsoft.com/office/drawing/2014/main" id="{FF0A8D1E-65F9-4879-7A6A-7BAC46637CAA}"/>
                </a:ext>
              </a:extLst>
            </p:cNvPr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2">
              <a:extLst>
                <a:ext uri="{FF2B5EF4-FFF2-40B4-BE49-F238E27FC236}">
                  <a16:creationId xmlns:a16="http://schemas.microsoft.com/office/drawing/2014/main" id="{DAB5C5CB-7813-9518-A806-EFB217623938}"/>
                </a:ext>
              </a:extLst>
            </p:cNvPr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2">
              <a:extLst>
                <a:ext uri="{FF2B5EF4-FFF2-40B4-BE49-F238E27FC236}">
                  <a16:creationId xmlns:a16="http://schemas.microsoft.com/office/drawing/2014/main" id="{54515A01-8F46-CB1E-F95C-6362C773F587}"/>
                </a:ext>
              </a:extLst>
            </p:cNvPr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2">
              <a:extLst>
                <a:ext uri="{FF2B5EF4-FFF2-40B4-BE49-F238E27FC236}">
                  <a16:creationId xmlns:a16="http://schemas.microsoft.com/office/drawing/2014/main" id="{7F2F99C1-64AE-0D75-C890-1184FF4F9F5B}"/>
                </a:ext>
              </a:extLst>
            </p:cNvPr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62">
            <a:extLst>
              <a:ext uri="{FF2B5EF4-FFF2-40B4-BE49-F238E27FC236}">
                <a16:creationId xmlns:a16="http://schemas.microsoft.com/office/drawing/2014/main" id="{287D7754-812F-37F1-C1DC-548FD1730855}"/>
              </a:ext>
            </a:extLst>
          </p:cNvPr>
          <p:cNvGrpSpPr/>
          <p:nvPr/>
        </p:nvGrpSpPr>
        <p:grpSpPr>
          <a:xfrm flipH="1">
            <a:off x="3376678" y="1799231"/>
            <a:ext cx="734219" cy="493185"/>
            <a:chOff x="5580291" y="1111529"/>
            <a:chExt cx="1128005" cy="757697"/>
          </a:xfrm>
        </p:grpSpPr>
        <p:sp>
          <p:nvSpPr>
            <p:cNvPr id="1029" name="Google Shape;1029;p62">
              <a:extLst>
                <a:ext uri="{FF2B5EF4-FFF2-40B4-BE49-F238E27FC236}">
                  <a16:creationId xmlns:a16="http://schemas.microsoft.com/office/drawing/2014/main" id="{CB5088E7-9073-EBFB-D6AD-1A4374651EFF}"/>
                </a:ext>
              </a:extLst>
            </p:cNvPr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2">
              <a:extLst>
                <a:ext uri="{FF2B5EF4-FFF2-40B4-BE49-F238E27FC236}">
                  <a16:creationId xmlns:a16="http://schemas.microsoft.com/office/drawing/2014/main" id="{67A94A8E-0901-4E8C-C764-FFCFEE8C155A}"/>
                </a:ext>
              </a:extLst>
            </p:cNvPr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2">
              <a:extLst>
                <a:ext uri="{FF2B5EF4-FFF2-40B4-BE49-F238E27FC236}">
                  <a16:creationId xmlns:a16="http://schemas.microsoft.com/office/drawing/2014/main" id="{6DE7E37D-5A55-F37B-E3AF-4FE56154A0DE}"/>
                </a:ext>
              </a:extLst>
            </p:cNvPr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2">
              <a:extLst>
                <a:ext uri="{FF2B5EF4-FFF2-40B4-BE49-F238E27FC236}">
                  <a16:creationId xmlns:a16="http://schemas.microsoft.com/office/drawing/2014/main" id="{B9A29623-C28B-0EAD-B5D0-16F7A425F64E}"/>
                </a:ext>
              </a:extLst>
            </p:cNvPr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62">
            <a:extLst>
              <a:ext uri="{FF2B5EF4-FFF2-40B4-BE49-F238E27FC236}">
                <a16:creationId xmlns:a16="http://schemas.microsoft.com/office/drawing/2014/main" id="{4A15BDE6-43C9-E358-B17D-7C945B18ADBE}"/>
              </a:ext>
            </a:extLst>
          </p:cNvPr>
          <p:cNvGrpSpPr/>
          <p:nvPr/>
        </p:nvGrpSpPr>
        <p:grpSpPr>
          <a:xfrm>
            <a:off x="5033103" y="2925456"/>
            <a:ext cx="734219" cy="493185"/>
            <a:chOff x="5580291" y="1111529"/>
            <a:chExt cx="1128005" cy="757697"/>
          </a:xfrm>
        </p:grpSpPr>
        <p:sp>
          <p:nvSpPr>
            <p:cNvPr id="1034" name="Google Shape;1034;p62">
              <a:extLst>
                <a:ext uri="{FF2B5EF4-FFF2-40B4-BE49-F238E27FC236}">
                  <a16:creationId xmlns:a16="http://schemas.microsoft.com/office/drawing/2014/main" id="{A7DF5633-E040-1242-2F9A-7D809EE692DD}"/>
                </a:ext>
              </a:extLst>
            </p:cNvPr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2">
              <a:extLst>
                <a:ext uri="{FF2B5EF4-FFF2-40B4-BE49-F238E27FC236}">
                  <a16:creationId xmlns:a16="http://schemas.microsoft.com/office/drawing/2014/main" id="{C5390808-E022-5E9F-6FC9-4FA199A8D15D}"/>
                </a:ext>
              </a:extLst>
            </p:cNvPr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2">
              <a:extLst>
                <a:ext uri="{FF2B5EF4-FFF2-40B4-BE49-F238E27FC236}">
                  <a16:creationId xmlns:a16="http://schemas.microsoft.com/office/drawing/2014/main" id="{6F065DB8-1433-197F-E567-97368AF2DE5E}"/>
                </a:ext>
              </a:extLst>
            </p:cNvPr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2">
              <a:extLst>
                <a:ext uri="{FF2B5EF4-FFF2-40B4-BE49-F238E27FC236}">
                  <a16:creationId xmlns:a16="http://schemas.microsoft.com/office/drawing/2014/main" id="{6777E8A6-4CA5-AEB3-D3F8-4D9A10BB80E3}"/>
                </a:ext>
              </a:extLst>
            </p:cNvPr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BlokTextu 2">
            <a:extLst>
              <a:ext uri="{FF2B5EF4-FFF2-40B4-BE49-F238E27FC236}">
                <a16:creationId xmlns:a16="http://schemas.microsoft.com/office/drawing/2014/main" id="{24297A90-AEAB-0395-6CBB-FC845896E344}"/>
              </a:ext>
            </a:extLst>
          </p:cNvPr>
          <p:cNvSpPr txBox="1"/>
          <p:nvPr/>
        </p:nvSpPr>
        <p:spPr>
          <a:xfrm>
            <a:off x="781050" y="3713875"/>
            <a:ext cx="75819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Tvoja rola: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pomôcť mu pochopiť vlastný problém – aktívne počúvanie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>
              <a:latin typeface="Rubik" panose="020B0604020202020204" charset="-79"/>
              <a:cs typeface="Rubik" panose="020B0604020202020204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Namiesto: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rady, riešenia, poučovanie...</a:t>
            </a:r>
          </a:p>
        </p:txBody>
      </p:sp>
    </p:spTree>
    <p:extLst>
      <p:ext uri="{BB962C8B-B14F-4D97-AF65-F5344CB8AC3E}">
        <p14:creationId xmlns:p14="http://schemas.microsoft.com/office/powerpoint/2010/main" val="320341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>
          <a:extLst>
            <a:ext uri="{FF2B5EF4-FFF2-40B4-BE49-F238E27FC236}">
              <a16:creationId xmlns:a16="http://schemas.microsoft.com/office/drawing/2014/main" id="{4B0574D5-159C-6A03-F7F0-1E187C0A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2">
            <a:extLst>
              <a:ext uri="{FF2B5EF4-FFF2-40B4-BE49-F238E27FC236}">
                <a16:creationId xmlns:a16="http://schemas.microsoft.com/office/drawing/2014/main" id="{12CEDE2F-FD84-4A7F-ADB8-AB84C9B6959A}"/>
              </a:ext>
            </a:extLst>
          </p:cNvPr>
          <p:cNvSpPr/>
          <p:nvPr/>
        </p:nvSpPr>
        <p:spPr>
          <a:xfrm>
            <a:off x="3593850" y="1528325"/>
            <a:ext cx="1956300" cy="1956300"/>
          </a:xfrm>
          <a:prstGeom prst="donut">
            <a:avLst>
              <a:gd name="adj" fmla="val 719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62">
            <a:extLst>
              <a:ext uri="{FF2B5EF4-FFF2-40B4-BE49-F238E27FC236}">
                <a16:creationId xmlns:a16="http://schemas.microsoft.com/office/drawing/2014/main" id="{EFE9BE9E-C2D5-DB5F-3842-96CDFC6FC2A9}"/>
              </a:ext>
            </a:extLst>
          </p:cNvPr>
          <p:cNvSpPr txBox="1"/>
          <p:nvPr/>
        </p:nvSpPr>
        <p:spPr>
          <a:xfrm>
            <a:off x="615984" y="1724029"/>
            <a:ext cx="261126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bg1">
                    <a:lumMod val="95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On má problém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0" name="Google Shape;1010;p62">
            <a:extLst>
              <a:ext uri="{FF2B5EF4-FFF2-40B4-BE49-F238E27FC236}">
                <a16:creationId xmlns:a16="http://schemas.microsoft.com/office/drawing/2014/main" id="{70C9F3AB-9C59-66EA-67D0-0D5C44FB19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Čo model učí namiesto toho</a:t>
            </a:r>
            <a:endParaRPr dirty="0"/>
          </a:p>
        </p:txBody>
      </p:sp>
      <p:sp>
        <p:nvSpPr>
          <p:cNvPr id="1011" name="Google Shape;1011;p62">
            <a:extLst>
              <a:ext uri="{FF2B5EF4-FFF2-40B4-BE49-F238E27FC236}">
                <a16:creationId xmlns:a16="http://schemas.microsoft.com/office/drawing/2014/main" id="{62BBDA92-4C8F-D106-0F15-90DD759F5FA1}"/>
              </a:ext>
            </a:extLst>
          </p:cNvPr>
          <p:cNvSpPr txBox="1"/>
          <p:nvPr/>
        </p:nvSpPr>
        <p:spPr>
          <a:xfrm>
            <a:off x="257844" y="2843140"/>
            <a:ext cx="296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Ja mám problém</a:t>
            </a:r>
            <a:endParaRPr sz="2400" b="1" dirty="0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2" name="Google Shape;1012;p62">
            <a:extLst>
              <a:ext uri="{FF2B5EF4-FFF2-40B4-BE49-F238E27FC236}">
                <a16:creationId xmlns:a16="http://schemas.microsoft.com/office/drawing/2014/main" id="{63FB7342-139C-8040-3E85-7C34B2DC290B}"/>
              </a:ext>
            </a:extLst>
          </p:cNvPr>
          <p:cNvSpPr txBox="1"/>
          <p:nvPr/>
        </p:nvSpPr>
        <p:spPr>
          <a:xfrm>
            <a:off x="5819268" y="1724029"/>
            <a:ext cx="3477132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bg1">
                    <a:lumMod val="95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Obaja máme problém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3" name="Google Shape;1013;p62">
            <a:extLst>
              <a:ext uri="{FF2B5EF4-FFF2-40B4-BE49-F238E27FC236}">
                <a16:creationId xmlns:a16="http://schemas.microsoft.com/office/drawing/2014/main" id="{98BACAC6-A925-0CCE-30FC-442803450B3B}"/>
              </a:ext>
            </a:extLst>
          </p:cNvPr>
          <p:cNvSpPr txBox="1"/>
          <p:nvPr/>
        </p:nvSpPr>
        <p:spPr>
          <a:xfrm>
            <a:off x="5819268" y="2843140"/>
            <a:ext cx="389951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bg1">
                    <a:lumMod val="95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Nikto nemá problém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018" name="Google Shape;1018;p62">
            <a:extLst>
              <a:ext uri="{FF2B5EF4-FFF2-40B4-BE49-F238E27FC236}">
                <a16:creationId xmlns:a16="http://schemas.microsoft.com/office/drawing/2014/main" id="{0F1DE5C2-248A-FCEC-E7A7-042A7759CB63}"/>
              </a:ext>
            </a:extLst>
          </p:cNvPr>
          <p:cNvGrpSpPr/>
          <p:nvPr/>
        </p:nvGrpSpPr>
        <p:grpSpPr>
          <a:xfrm>
            <a:off x="5033103" y="1799231"/>
            <a:ext cx="734219" cy="493185"/>
            <a:chOff x="5580291" y="1111529"/>
            <a:chExt cx="1128005" cy="757697"/>
          </a:xfrm>
        </p:grpSpPr>
        <p:sp>
          <p:nvSpPr>
            <p:cNvPr id="1019" name="Google Shape;1019;p62">
              <a:extLst>
                <a:ext uri="{FF2B5EF4-FFF2-40B4-BE49-F238E27FC236}">
                  <a16:creationId xmlns:a16="http://schemas.microsoft.com/office/drawing/2014/main" id="{18EEC21C-9F40-F9DC-3BAF-2773DD3D5FC0}"/>
                </a:ext>
              </a:extLst>
            </p:cNvPr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2">
              <a:extLst>
                <a:ext uri="{FF2B5EF4-FFF2-40B4-BE49-F238E27FC236}">
                  <a16:creationId xmlns:a16="http://schemas.microsoft.com/office/drawing/2014/main" id="{23D83C07-C485-03E6-C02E-A588F489CFF3}"/>
                </a:ext>
              </a:extLst>
            </p:cNvPr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2">
              <a:extLst>
                <a:ext uri="{FF2B5EF4-FFF2-40B4-BE49-F238E27FC236}">
                  <a16:creationId xmlns:a16="http://schemas.microsoft.com/office/drawing/2014/main" id="{E957DA25-2C6F-A48F-2E75-55EB992349E1}"/>
                </a:ext>
              </a:extLst>
            </p:cNvPr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2">
              <a:extLst>
                <a:ext uri="{FF2B5EF4-FFF2-40B4-BE49-F238E27FC236}">
                  <a16:creationId xmlns:a16="http://schemas.microsoft.com/office/drawing/2014/main" id="{D8FF0D52-6BCA-CB51-76FE-D7469937576C}"/>
                </a:ext>
              </a:extLst>
            </p:cNvPr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62">
            <a:extLst>
              <a:ext uri="{FF2B5EF4-FFF2-40B4-BE49-F238E27FC236}">
                <a16:creationId xmlns:a16="http://schemas.microsoft.com/office/drawing/2014/main" id="{120E7430-BF31-BBC3-7D9A-7E5AE5F86F8B}"/>
              </a:ext>
            </a:extLst>
          </p:cNvPr>
          <p:cNvGrpSpPr/>
          <p:nvPr/>
        </p:nvGrpSpPr>
        <p:grpSpPr>
          <a:xfrm flipH="1">
            <a:off x="3376678" y="2925456"/>
            <a:ext cx="734219" cy="493185"/>
            <a:chOff x="5580291" y="1111529"/>
            <a:chExt cx="1128005" cy="757697"/>
          </a:xfrm>
        </p:grpSpPr>
        <p:sp>
          <p:nvSpPr>
            <p:cNvPr id="1024" name="Google Shape;1024;p62">
              <a:extLst>
                <a:ext uri="{FF2B5EF4-FFF2-40B4-BE49-F238E27FC236}">
                  <a16:creationId xmlns:a16="http://schemas.microsoft.com/office/drawing/2014/main" id="{C60B83DF-2151-AC8D-7838-8A7E4AA04A7C}"/>
                </a:ext>
              </a:extLst>
            </p:cNvPr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2">
              <a:extLst>
                <a:ext uri="{FF2B5EF4-FFF2-40B4-BE49-F238E27FC236}">
                  <a16:creationId xmlns:a16="http://schemas.microsoft.com/office/drawing/2014/main" id="{6448B60C-EE03-2145-93F2-62936363CB96}"/>
                </a:ext>
              </a:extLst>
            </p:cNvPr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2">
              <a:extLst>
                <a:ext uri="{FF2B5EF4-FFF2-40B4-BE49-F238E27FC236}">
                  <a16:creationId xmlns:a16="http://schemas.microsoft.com/office/drawing/2014/main" id="{AEBD554E-AEB7-F796-A908-A9DA0315757F}"/>
                </a:ext>
              </a:extLst>
            </p:cNvPr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2">
              <a:extLst>
                <a:ext uri="{FF2B5EF4-FFF2-40B4-BE49-F238E27FC236}">
                  <a16:creationId xmlns:a16="http://schemas.microsoft.com/office/drawing/2014/main" id="{0415E1FE-1ECC-C280-0E08-A0CC9F7D1A36}"/>
                </a:ext>
              </a:extLst>
            </p:cNvPr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62">
            <a:extLst>
              <a:ext uri="{FF2B5EF4-FFF2-40B4-BE49-F238E27FC236}">
                <a16:creationId xmlns:a16="http://schemas.microsoft.com/office/drawing/2014/main" id="{45579D3D-21A8-8565-89D9-0E82D2717A27}"/>
              </a:ext>
            </a:extLst>
          </p:cNvPr>
          <p:cNvGrpSpPr/>
          <p:nvPr/>
        </p:nvGrpSpPr>
        <p:grpSpPr>
          <a:xfrm flipH="1">
            <a:off x="3376678" y="1799231"/>
            <a:ext cx="734219" cy="493185"/>
            <a:chOff x="5580291" y="1111529"/>
            <a:chExt cx="1128005" cy="757697"/>
          </a:xfrm>
        </p:grpSpPr>
        <p:sp>
          <p:nvSpPr>
            <p:cNvPr id="1029" name="Google Shape;1029;p62">
              <a:extLst>
                <a:ext uri="{FF2B5EF4-FFF2-40B4-BE49-F238E27FC236}">
                  <a16:creationId xmlns:a16="http://schemas.microsoft.com/office/drawing/2014/main" id="{0361A86D-7760-AA8B-922A-1614B6FD21F5}"/>
                </a:ext>
              </a:extLst>
            </p:cNvPr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2">
              <a:extLst>
                <a:ext uri="{FF2B5EF4-FFF2-40B4-BE49-F238E27FC236}">
                  <a16:creationId xmlns:a16="http://schemas.microsoft.com/office/drawing/2014/main" id="{E1D8E678-4B54-C16C-8100-F2753B6850CE}"/>
                </a:ext>
              </a:extLst>
            </p:cNvPr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2">
              <a:extLst>
                <a:ext uri="{FF2B5EF4-FFF2-40B4-BE49-F238E27FC236}">
                  <a16:creationId xmlns:a16="http://schemas.microsoft.com/office/drawing/2014/main" id="{1E797666-7AFD-F22B-49F2-40C3D9F1BCE6}"/>
                </a:ext>
              </a:extLst>
            </p:cNvPr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2">
              <a:extLst>
                <a:ext uri="{FF2B5EF4-FFF2-40B4-BE49-F238E27FC236}">
                  <a16:creationId xmlns:a16="http://schemas.microsoft.com/office/drawing/2014/main" id="{683AD2D5-F622-B787-E8C8-76065A2A1CE1}"/>
                </a:ext>
              </a:extLst>
            </p:cNvPr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62">
            <a:extLst>
              <a:ext uri="{FF2B5EF4-FFF2-40B4-BE49-F238E27FC236}">
                <a16:creationId xmlns:a16="http://schemas.microsoft.com/office/drawing/2014/main" id="{627C4CEE-A20B-4064-981F-272729F652CA}"/>
              </a:ext>
            </a:extLst>
          </p:cNvPr>
          <p:cNvGrpSpPr/>
          <p:nvPr/>
        </p:nvGrpSpPr>
        <p:grpSpPr>
          <a:xfrm>
            <a:off x="5033103" y="2925456"/>
            <a:ext cx="734219" cy="493185"/>
            <a:chOff x="5580291" y="1111529"/>
            <a:chExt cx="1128005" cy="757697"/>
          </a:xfrm>
        </p:grpSpPr>
        <p:sp>
          <p:nvSpPr>
            <p:cNvPr id="1034" name="Google Shape;1034;p62">
              <a:extLst>
                <a:ext uri="{FF2B5EF4-FFF2-40B4-BE49-F238E27FC236}">
                  <a16:creationId xmlns:a16="http://schemas.microsoft.com/office/drawing/2014/main" id="{EB8F6C1C-F88C-3683-0FD1-4254F5B904DD}"/>
                </a:ext>
              </a:extLst>
            </p:cNvPr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2">
              <a:extLst>
                <a:ext uri="{FF2B5EF4-FFF2-40B4-BE49-F238E27FC236}">
                  <a16:creationId xmlns:a16="http://schemas.microsoft.com/office/drawing/2014/main" id="{82F3D54C-F81A-5BBA-4A5B-5A8629867AEE}"/>
                </a:ext>
              </a:extLst>
            </p:cNvPr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2">
              <a:extLst>
                <a:ext uri="{FF2B5EF4-FFF2-40B4-BE49-F238E27FC236}">
                  <a16:creationId xmlns:a16="http://schemas.microsoft.com/office/drawing/2014/main" id="{684DD3D2-4A73-0ED7-4582-095CCE55DA2F}"/>
                </a:ext>
              </a:extLst>
            </p:cNvPr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2">
              <a:extLst>
                <a:ext uri="{FF2B5EF4-FFF2-40B4-BE49-F238E27FC236}">
                  <a16:creationId xmlns:a16="http://schemas.microsoft.com/office/drawing/2014/main" id="{4D2BAEC2-17DC-9CAF-E0E7-5C282A43A9FA}"/>
                </a:ext>
              </a:extLst>
            </p:cNvPr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BlokTextu 2">
            <a:extLst>
              <a:ext uri="{FF2B5EF4-FFF2-40B4-BE49-F238E27FC236}">
                <a16:creationId xmlns:a16="http://schemas.microsoft.com/office/drawing/2014/main" id="{05990166-AD14-F785-2FEE-241C7FF7431E}"/>
              </a:ext>
            </a:extLst>
          </p:cNvPr>
          <p:cNvSpPr txBox="1"/>
          <p:nvPr/>
        </p:nvSpPr>
        <p:spPr>
          <a:xfrm>
            <a:off x="781050" y="3713875"/>
            <a:ext cx="75819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Tvoja rola: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jasne povedať, čo mi vadí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>
              <a:latin typeface="Rubik" panose="020B0604020202020204" charset="-79"/>
              <a:cs typeface="Rubik" panose="020B0604020202020204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Namiesto: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útok, obviňovanie</a:t>
            </a:r>
          </a:p>
        </p:txBody>
      </p:sp>
    </p:spTree>
    <p:extLst>
      <p:ext uri="{BB962C8B-B14F-4D97-AF65-F5344CB8AC3E}">
        <p14:creationId xmlns:p14="http://schemas.microsoft.com/office/powerpoint/2010/main" val="278110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>
          <a:extLst>
            <a:ext uri="{FF2B5EF4-FFF2-40B4-BE49-F238E27FC236}">
              <a16:creationId xmlns:a16="http://schemas.microsoft.com/office/drawing/2014/main" id="{521A5947-FD17-1386-8772-6A46696A3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2">
            <a:extLst>
              <a:ext uri="{FF2B5EF4-FFF2-40B4-BE49-F238E27FC236}">
                <a16:creationId xmlns:a16="http://schemas.microsoft.com/office/drawing/2014/main" id="{8B3B74E3-CCF4-6081-EC62-680C7CEDBB83}"/>
              </a:ext>
            </a:extLst>
          </p:cNvPr>
          <p:cNvSpPr/>
          <p:nvPr/>
        </p:nvSpPr>
        <p:spPr>
          <a:xfrm>
            <a:off x="3593850" y="1528325"/>
            <a:ext cx="1956300" cy="1956300"/>
          </a:xfrm>
          <a:prstGeom prst="donut">
            <a:avLst>
              <a:gd name="adj" fmla="val 719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62">
            <a:extLst>
              <a:ext uri="{FF2B5EF4-FFF2-40B4-BE49-F238E27FC236}">
                <a16:creationId xmlns:a16="http://schemas.microsoft.com/office/drawing/2014/main" id="{1168E240-B1C3-D73B-7D42-BEAC2500C418}"/>
              </a:ext>
            </a:extLst>
          </p:cNvPr>
          <p:cNvSpPr txBox="1"/>
          <p:nvPr/>
        </p:nvSpPr>
        <p:spPr>
          <a:xfrm>
            <a:off x="615984" y="1724029"/>
            <a:ext cx="261126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bg1">
                    <a:lumMod val="95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On má problém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0" name="Google Shape;1010;p62">
            <a:extLst>
              <a:ext uri="{FF2B5EF4-FFF2-40B4-BE49-F238E27FC236}">
                <a16:creationId xmlns:a16="http://schemas.microsoft.com/office/drawing/2014/main" id="{8DE1BDB8-098D-92BE-93C2-6A075CCE6DF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Čo model učí namiesto toho</a:t>
            </a:r>
            <a:endParaRPr dirty="0"/>
          </a:p>
        </p:txBody>
      </p:sp>
      <p:sp>
        <p:nvSpPr>
          <p:cNvPr id="1011" name="Google Shape;1011;p62">
            <a:extLst>
              <a:ext uri="{FF2B5EF4-FFF2-40B4-BE49-F238E27FC236}">
                <a16:creationId xmlns:a16="http://schemas.microsoft.com/office/drawing/2014/main" id="{40085E7E-165C-67D6-97EC-17B4BA650970}"/>
              </a:ext>
            </a:extLst>
          </p:cNvPr>
          <p:cNvSpPr txBox="1"/>
          <p:nvPr/>
        </p:nvSpPr>
        <p:spPr>
          <a:xfrm>
            <a:off x="257844" y="2843140"/>
            <a:ext cx="296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bg1">
                    <a:lumMod val="95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Ja mám problém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2" name="Google Shape;1012;p62">
            <a:extLst>
              <a:ext uri="{FF2B5EF4-FFF2-40B4-BE49-F238E27FC236}">
                <a16:creationId xmlns:a16="http://schemas.microsoft.com/office/drawing/2014/main" id="{4D908810-C5BF-4BE8-5F32-51694B2BF821}"/>
              </a:ext>
            </a:extLst>
          </p:cNvPr>
          <p:cNvSpPr txBox="1"/>
          <p:nvPr/>
        </p:nvSpPr>
        <p:spPr>
          <a:xfrm>
            <a:off x="5819268" y="1724029"/>
            <a:ext cx="3477132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tx1"/>
                </a:solidFill>
                <a:latin typeface="Rubik"/>
                <a:ea typeface="Rubik"/>
                <a:cs typeface="Rubik"/>
                <a:sym typeface="Rubik"/>
              </a:rPr>
              <a:t>Obaja máme problém</a:t>
            </a:r>
            <a:endParaRPr sz="2400" b="1" dirty="0">
              <a:solidFill>
                <a:schemeClr val="tx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3" name="Google Shape;1013;p62">
            <a:extLst>
              <a:ext uri="{FF2B5EF4-FFF2-40B4-BE49-F238E27FC236}">
                <a16:creationId xmlns:a16="http://schemas.microsoft.com/office/drawing/2014/main" id="{E5E17CE6-0313-D750-4585-65CDE4232172}"/>
              </a:ext>
            </a:extLst>
          </p:cNvPr>
          <p:cNvSpPr txBox="1"/>
          <p:nvPr/>
        </p:nvSpPr>
        <p:spPr>
          <a:xfrm>
            <a:off x="5819268" y="2843140"/>
            <a:ext cx="389951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bg1">
                    <a:lumMod val="95000"/>
                  </a:schemeClr>
                </a:solidFill>
                <a:latin typeface="Rubik"/>
                <a:ea typeface="Rubik"/>
                <a:cs typeface="Rubik"/>
                <a:sym typeface="Rubik"/>
              </a:rPr>
              <a:t>Nikto nemá problém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018" name="Google Shape;1018;p62">
            <a:extLst>
              <a:ext uri="{FF2B5EF4-FFF2-40B4-BE49-F238E27FC236}">
                <a16:creationId xmlns:a16="http://schemas.microsoft.com/office/drawing/2014/main" id="{52FE6B3F-91F7-628D-5D31-D44F1FB24048}"/>
              </a:ext>
            </a:extLst>
          </p:cNvPr>
          <p:cNvGrpSpPr/>
          <p:nvPr/>
        </p:nvGrpSpPr>
        <p:grpSpPr>
          <a:xfrm>
            <a:off x="5033103" y="1799231"/>
            <a:ext cx="734219" cy="493185"/>
            <a:chOff x="5580291" y="1111529"/>
            <a:chExt cx="1128005" cy="757697"/>
          </a:xfrm>
        </p:grpSpPr>
        <p:sp>
          <p:nvSpPr>
            <p:cNvPr id="1019" name="Google Shape;1019;p62">
              <a:extLst>
                <a:ext uri="{FF2B5EF4-FFF2-40B4-BE49-F238E27FC236}">
                  <a16:creationId xmlns:a16="http://schemas.microsoft.com/office/drawing/2014/main" id="{3CEEEDA0-A61F-974B-DCDE-83E2F75C4978}"/>
                </a:ext>
              </a:extLst>
            </p:cNvPr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2">
              <a:extLst>
                <a:ext uri="{FF2B5EF4-FFF2-40B4-BE49-F238E27FC236}">
                  <a16:creationId xmlns:a16="http://schemas.microsoft.com/office/drawing/2014/main" id="{51A9CA58-C1BF-CEB4-3D0B-B8BD6AAC058B}"/>
                </a:ext>
              </a:extLst>
            </p:cNvPr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2">
              <a:extLst>
                <a:ext uri="{FF2B5EF4-FFF2-40B4-BE49-F238E27FC236}">
                  <a16:creationId xmlns:a16="http://schemas.microsoft.com/office/drawing/2014/main" id="{9B7671BE-BFC7-A7DC-A3F1-7CB3EE502BC4}"/>
                </a:ext>
              </a:extLst>
            </p:cNvPr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2">
              <a:extLst>
                <a:ext uri="{FF2B5EF4-FFF2-40B4-BE49-F238E27FC236}">
                  <a16:creationId xmlns:a16="http://schemas.microsoft.com/office/drawing/2014/main" id="{02C90F28-EB3B-A869-DD17-FD1806ADD140}"/>
                </a:ext>
              </a:extLst>
            </p:cNvPr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62">
            <a:extLst>
              <a:ext uri="{FF2B5EF4-FFF2-40B4-BE49-F238E27FC236}">
                <a16:creationId xmlns:a16="http://schemas.microsoft.com/office/drawing/2014/main" id="{F30E6D64-639F-43D6-346E-7BFEC5B654A5}"/>
              </a:ext>
            </a:extLst>
          </p:cNvPr>
          <p:cNvGrpSpPr/>
          <p:nvPr/>
        </p:nvGrpSpPr>
        <p:grpSpPr>
          <a:xfrm flipH="1">
            <a:off x="3376678" y="2925456"/>
            <a:ext cx="734219" cy="493185"/>
            <a:chOff x="5580291" y="1111529"/>
            <a:chExt cx="1128005" cy="757697"/>
          </a:xfrm>
        </p:grpSpPr>
        <p:sp>
          <p:nvSpPr>
            <p:cNvPr id="1024" name="Google Shape;1024;p62">
              <a:extLst>
                <a:ext uri="{FF2B5EF4-FFF2-40B4-BE49-F238E27FC236}">
                  <a16:creationId xmlns:a16="http://schemas.microsoft.com/office/drawing/2014/main" id="{8EFC1805-1BCD-3649-6AFA-4805A20097EF}"/>
                </a:ext>
              </a:extLst>
            </p:cNvPr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2">
              <a:extLst>
                <a:ext uri="{FF2B5EF4-FFF2-40B4-BE49-F238E27FC236}">
                  <a16:creationId xmlns:a16="http://schemas.microsoft.com/office/drawing/2014/main" id="{891EC450-47B4-8164-A8D4-63105D2D004B}"/>
                </a:ext>
              </a:extLst>
            </p:cNvPr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2">
              <a:extLst>
                <a:ext uri="{FF2B5EF4-FFF2-40B4-BE49-F238E27FC236}">
                  <a16:creationId xmlns:a16="http://schemas.microsoft.com/office/drawing/2014/main" id="{15E61502-A36F-8D2D-C5CD-5A860CD9B510}"/>
                </a:ext>
              </a:extLst>
            </p:cNvPr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2">
              <a:extLst>
                <a:ext uri="{FF2B5EF4-FFF2-40B4-BE49-F238E27FC236}">
                  <a16:creationId xmlns:a16="http://schemas.microsoft.com/office/drawing/2014/main" id="{CE199050-F810-901E-733C-06259BD9F6BF}"/>
                </a:ext>
              </a:extLst>
            </p:cNvPr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62">
            <a:extLst>
              <a:ext uri="{FF2B5EF4-FFF2-40B4-BE49-F238E27FC236}">
                <a16:creationId xmlns:a16="http://schemas.microsoft.com/office/drawing/2014/main" id="{A24ADC42-B1AD-8942-95CB-A7342B082666}"/>
              </a:ext>
            </a:extLst>
          </p:cNvPr>
          <p:cNvGrpSpPr/>
          <p:nvPr/>
        </p:nvGrpSpPr>
        <p:grpSpPr>
          <a:xfrm flipH="1">
            <a:off x="3376678" y="1799231"/>
            <a:ext cx="734219" cy="493185"/>
            <a:chOff x="5580291" y="1111529"/>
            <a:chExt cx="1128005" cy="757697"/>
          </a:xfrm>
        </p:grpSpPr>
        <p:sp>
          <p:nvSpPr>
            <p:cNvPr id="1029" name="Google Shape;1029;p62">
              <a:extLst>
                <a:ext uri="{FF2B5EF4-FFF2-40B4-BE49-F238E27FC236}">
                  <a16:creationId xmlns:a16="http://schemas.microsoft.com/office/drawing/2014/main" id="{49811B81-D97B-9025-9CCF-05D83B93D027}"/>
                </a:ext>
              </a:extLst>
            </p:cNvPr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2">
              <a:extLst>
                <a:ext uri="{FF2B5EF4-FFF2-40B4-BE49-F238E27FC236}">
                  <a16:creationId xmlns:a16="http://schemas.microsoft.com/office/drawing/2014/main" id="{C98FDB90-70F6-9A14-F556-CD541D5D2C1B}"/>
                </a:ext>
              </a:extLst>
            </p:cNvPr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2">
              <a:extLst>
                <a:ext uri="{FF2B5EF4-FFF2-40B4-BE49-F238E27FC236}">
                  <a16:creationId xmlns:a16="http://schemas.microsoft.com/office/drawing/2014/main" id="{807FD2E6-5EF2-CA9B-00E4-F27867EA09C7}"/>
                </a:ext>
              </a:extLst>
            </p:cNvPr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2">
              <a:extLst>
                <a:ext uri="{FF2B5EF4-FFF2-40B4-BE49-F238E27FC236}">
                  <a16:creationId xmlns:a16="http://schemas.microsoft.com/office/drawing/2014/main" id="{D0D55DF2-88F3-B80C-D7F5-408D1FD5FC2E}"/>
                </a:ext>
              </a:extLst>
            </p:cNvPr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62">
            <a:extLst>
              <a:ext uri="{FF2B5EF4-FFF2-40B4-BE49-F238E27FC236}">
                <a16:creationId xmlns:a16="http://schemas.microsoft.com/office/drawing/2014/main" id="{4C87F5EC-5EAA-7E10-1935-2E7894243916}"/>
              </a:ext>
            </a:extLst>
          </p:cNvPr>
          <p:cNvGrpSpPr/>
          <p:nvPr/>
        </p:nvGrpSpPr>
        <p:grpSpPr>
          <a:xfrm>
            <a:off x="5033103" y="2925456"/>
            <a:ext cx="734219" cy="493185"/>
            <a:chOff x="5580291" y="1111529"/>
            <a:chExt cx="1128005" cy="757697"/>
          </a:xfrm>
        </p:grpSpPr>
        <p:sp>
          <p:nvSpPr>
            <p:cNvPr id="1034" name="Google Shape;1034;p62">
              <a:extLst>
                <a:ext uri="{FF2B5EF4-FFF2-40B4-BE49-F238E27FC236}">
                  <a16:creationId xmlns:a16="http://schemas.microsoft.com/office/drawing/2014/main" id="{477B2499-DFA2-353E-F6F1-B15226ED3047}"/>
                </a:ext>
              </a:extLst>
            </p:cNvPr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2">
              <a:extLst>
                <a:ext uri="{FF2B5EF4-FFF2-40B4-BE49-F238E27FC236}">
                  <a16:creationId xmlns:a16="http://schemas.microsoft.com/office/drawing/2014/main" id="{547FB8D1-0321-38A6-2FF9-4E09824DEDA2}"/>
                </a:ext>
              </a:extLst>
            </p:cNvPr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2">
              <a:extLst>
                <a:ext uri="{FF2B5EF4-FFF2-40B4-BE49-F238E27FC236}">
                  <a16:creationId xmlns:a16="http://schemas.microsoft.com/office/drawing/2014/main" id="{26117789-780A-8888-FE25-006D066F9EFB}"/>
                </a:ext>
              </a:extLst>
            </p:cNvPr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2">
              <a:extLst>
                <a:ext uri="{FF2B5EF4-FFF2-40B4-BE49-F238E27FC236}">
                  <a16:creationId xmlns:a16="http://schemas.microsoft.com/office/drawing/2014/main" id="{7CD57C1F-DE11-E0D3-39C8-E88DF503DA23}"/>
                </a:ext>
              </a:extLst>
            </p:cNvPr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BlokTextu 2">
            <a:extLst>
              <a:ext uri="{FF2B5EF4-FFF2-40B4-BE49-F238E27FC236}">
                <a16:creationId xmlns:a16="http://schemas.microsoft.com/office/drawing/2014/main" id="{5F2E5733-1F59-49C0-57B0-DC6C5D3EE192}"/>
              </a:ext>
            </a:extLst>
          </p:cNvPr>
          <p:cNvSpPr txBox="1"/>
          <p:nvPr/>
        </p:nvSpPr>
        <p:spPr>
          <a:xfrm>
            <a:off x="781050" y="3713875"/>
            <a:ext cx="75819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Tvoja rola: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nájsť riešenie spolu (</a:t>
            </a:r>
            <a:r>
              <a:rPr lang="sk-SK" dirty="0" err="1">
                <a:latin typeface="Rubik" panose="020B0604020202020204" charset="-79"/>
                <a:cs typeface="Rubik" panose="020B0604020202020204" charset="-79"/>
              </a:rPr>
              <a:t>win-win</a:t>
            </a: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)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>
              <a:latin typeface="Rubik" panose="020B0604020202020204" charset="-79"/>
              <a:cs typeface="Rubik" panose="020B0604020202020204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Namiesto: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presadiť sa, ustúpiť, vyhrať...</a:t>
            </a:r>
          </a:p>
        </p:txBody>
      </p:sp>
    </p:spTree>
    <p:extLst>
      <p:ext uri="{BB962C8B-B14F-4D97-AF65-F5344CB8AC3E}">
        <p14:creationId xmlns:p14="http://schemas.microsoft.com/office/powerpoint/2010/main" val="189814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4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Prečo to funguje</a:t>
            </a:r>
            <a:endParaRPr dirty="0"/>
          </a:p>
        </p:txBody>
      </p:sp>
      <p:sp>
        <p:nvSpPr>
          <p:cNvPr id="523" name="Google Shape;523;p42"/>
          <p:cNvSpPr txBox="1">
            <a:spLocks noGrp="1"/>
          </p:cNvSpPr>
          <p:nvPr>
            <p:ph type="subTitle" idx="2"/>
          </p:nvPr>
        </p:nvSpPr>
        <p:spPr>
          <a:xfrm>
            <a:off x="1447120" y="1294525"/>
            <a:ext cx="624976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dirty="0"/>
              <a:t>Každý človek chce byť pochopený a mať kontrolu nad svojím problémom</a:t>
            </a:r>
            <a:endParaRPr sz="2000" dirty="0"/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0AA68E73-D5B9-419A-BDCA-CD420DE057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4360" y="2634190"/>
            <a:ext cx="5715750" cy="1152900"/>
          </a:xfrm>
        </p:spPr>
        <p:txBody>
          <a:bodyPr/>
          <a:lstStyle/>
          <a:p>
            <a:r>
              <a:rPr lang="sk-SK" sz="2000" dirty="0"/>
              <a:t>👉 keď mu ho „zoberieš“ → odpor</a:t>
            </a:r>
            <a:br>
              <a:rPr lang="sk-SK" sz="2000" dirty="0"/>
            </a:br>
            <a:r>
              <a:rPr lang="sk-SK" sz="2000" dirty="0"/>
              <a:t>👉 keď ho pochopíš → otvorí sa</a:t>
            </a:r>
          </a:p>
          <a:p>
            <a:endParaRPr lang="sk-SK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>
          <a:extLst>
            <a:ext uri="{FF2B5EF4-FFF2-40B4-BE49-F238E27FC236}">
              <a16:creationId xmlns:a16="http://schemas.microsoft.com/office/drawing/2014/main" id="{8EC0820B-34C7-2AD0-B286-2C59AD17A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>
            <a:extLst>
              <a:ext uri="{FF2B5EF4-FFF2-40B4-BE49-F238E27FC236}">
                <a16:creationId xmlns:a16="http://schemas.microsoft.com/office/drawing/2014/main" id="{1AC91AAF-5406-ADEF-08BF-BEDEA0C5F589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4360" y="1820305"/>
            <a:ext cx="795528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sz="2400" dirty="0"/>
              <a:t>„</a:t>
            </a:r>
            <a:r>
              <a:rPr lang="sk-SK" sz="2400" dirty="0" err="1"/>
              <a:t>Gordonov</a:t>
            </a:r>
            <a:r>
              <a:rPr lang="sk-SK" sz="2400" dirty="0"/>
              <a:t> model je o tom, že prestaneš opravovať ľudí</a:t>
            </a:r>
            <a:br>
              <a:rPr lang="sk-SK" sz="2400" dirty="0"/>
            </a:br>
            <a:r>
              <a:rPr lang="sk-SK" sz="2400" dirty="0"/>
              <a:t>a začneš správne reagovať podľa situácie.“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06679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>
          <a:extLst>
            <a:ext uri="{FF2B5EF4-FFF2-40B4-BE49-F238E27FC236}">
              <a16:creationId xmlns:a16="http://schemas.microsoft.com/office/drawing/2014/main" id="{DE8E75AC-BF0A-D2A2-6DC3-BE68C056E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>
            <a:extLst>
              <a:ext uri="{FF2B5EF4-FFF2-40B4-BE49-F238E27FC236}">
                <a16:creationId xmlns:a16="http://schemas.microsoft.com/office/drawing/2014/main" id="{5F3D8876-1E61-6ECA-8AC6-9DC9FD455196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4360" y="1820305"/>
            <a:ext cx="795528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„</a:t>
            </a:r>
            <a:r>
              <a:rPr lang="sk-SK" sz="2400" dirty="0" err="1">
                <a:solidFill>
                  <a:schemeClr val="bg1">
                    <a:lumMod val="75000"/>
                  </a:schemeClr>
                </a:solidFill>
              </a:rPr>
              <a:t>Gordonov</a:t>
            </a: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 model je o tom, že prestaneš opravovať ľudí</a:t>
            </a:r>
            <a:br>
              <a:rPr lang="sk-SK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a začneš správne reagovať podľa situácie.“</a:t>
            </a:r>
            <a:endParaRPr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1E9C37F-DD3B-F83B-AA3A-459E77E708E2}"/>
              </a:ext>
            </a:extLst>
          </p:cNvPr>
          <p:cNvSpPr txBox="1"/>
          <p:nvPr/>
        </p:nvSpPr>
        <p:spPr>
          <a:xfrm>
            <a:off x="527103" y="3227881"/>
            <a:ext cx="7659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>
                <a:solidFill>
                  <a:srgbClr val="00B050"/>
                </a:solidFill>
                <a:latin typeface="Rubik" panose="020B0604020202020204" charset="-79"/>
                <a:cs typeface="Rubik" panose="020B0604020202020204" charset="-79"/>
              </a:rPr>
              <a:t>NAJVÄČŠÍ POSUN V KOMUNIKÁCII</a:t>
            </a:r>
          </a:p>
        </p:txBody>
      </p:sp>
    </p:spTree>
    <p:extLst>
      <p:ext uri="{BB962C8B-B14F-4D97-AF65-F5344CB8AC3E}">
        <p14:creationId xmlns:p14="http://schemas.microsoft.com/office/powerpoint/2010/main" val="1292627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>
          <a:extLst>
            <a:ext uri="{FF2B5EF4-FFF2-40B4-BE49-F238E27FC236}">
              <a16:creationId xmlns:a16="http://schemas.microsoft.com/office/drawing/2014/main" id="{B56A6ED4-FE0C-E329-7BE6-F86576FA9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>
            <a:extLst>
              <a:ext uri="{FF2B5EF4-FFF2-40B4-BE49-F238E27FC236}">
                <a16:creationId xmlns:a16="http://schemas.microsoft.com/office/drawing/2014/main" id="{E78BD498-CD45-C127-FF33-F30FAAB7F6F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4360" y="1820305"/>
            <a:ext cx="795528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„</a:t>
            </a:r>
            <a:r>
              <a:rPr lang="sk-SK" sz="2400" dirty="0" err="1">
                <a:solidFill>
                  <a:schemeClr val="bg1">
                    <a:lumMod val="75000"/>
                  </a:schemeClr>
                </a:solidFill>
              </a:rPr>
              <a:t>Gordonov</a:t>
            </a: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 model je o tom, že prestaneš opravovať ľudí</a:t>
            </a:r>
            <a:br>
              <a:rPr lang="sk-SK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a začneš správne reagovať podľa situácie.“</a:t>
            </a:r>
            <a:endParaRPr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ED7F1B2-CB21-AC86-A7AE-8B0C5FA16155}"/>
              </a:ext>
            </a:extLst>
          </p:cNvPr>
          <p:cNvSpPr txBox="1"/>
          <p:nvPr/>
        </p:nvSpPr>
        <p:spPr>
          <a:xfrm>
            <a:off x="527103" y="3227881"/>
            <a:ext cx="76590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>
                <a:solidFill>
                  <a:srgbClr val="FF0000"/>
                </a:solidFill>
                <a:latin typeface="Rubik" panose="020B0604020202020204" charset="-79"/>
                <a:cs typeface="Rubik" panose="020B0604020202020204" charset="-79"/>
              </a:rPr>
              <a:t>OPRAVUJEME, RADÍME, VYSVETĽUJEME, UKAZUJEME ČO JE SPRÁVNE...</a:t>
            </a:r>
          </a:p>
        </p:txBody>
      </p:sp>
    </p:spTree>
    <p:extLst>
      <p:ext uri="{BB962C8B-B14F-4D97-AF65-F5344CB8AC3E}">
        <p14:creationId xmlns:p14="http://schemas.microsoft.com/office/powerpoint/2010/main" val="3890321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>
          <a:extLst>
            <a:ext uri="{FF2B5EF4-FFF2-40B4-BE49-F238E27FC236}">
              <a16:creationId xmlns:a16="http://schemas.microsoft.com/office/drawing/2014/main" id="{AA569985-5BAD-33D4-7B71-632ED31D8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>
            <a:extLst>
              <a:ext uri="{FF2B5EF4-FFF2-40B4-BE49-F238E27FC236}">
                <a16:creationId xmlns:a16="http://schemas.microsoft.com/office/drawing/2014/main" id="{F3420731-F16F-8782-C99A-0DE688A67C9F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4360" y="1820305"/>
            <a:ext cx="795528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„</a:t>
            </a:r>
            <a:r>
              <a:rPr lang="sk-SK" sz="2400" dirty="0" err="1">
                <a:solidFill>
                  <a:schemeClr val="bg1">
                    <a:lumMod val="75000"/>
                  </a:schemeClr>
                </a:solidFill>
              </a:rPr>
              <a:t>Gordonov</a:t>
            </a: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 model je o tom, že prestaneš opravovať ľudí</a:t>
            </a:r>
            <a:br>
              <a:rPr lang="sk-SK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a začneš správne reagovať podľa situácie.“</a:t>
            </a:r>
            <a:endParaRPr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CD5F882-3716-C543-3723-688998830076}"/>
              </a:ext>
            </a:extLst>
          </p:cNvPr>
          <p:cNvSpPr txBox="1"/>
          <p:nvPr/>
        </p:nvSpPr>
        <p:spPr>
          <a:xfrm>
            <a:off x="527103" y="3227881"/>
            <a:ext cx="76590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>
                <a:solidFill>
                  <a:srgbClr val="FF0000"/>
                </a:solidFill>
                <a:latin typeface="Rubik" panose="020B0604020202020204" charset="-79"/>
                <a:cs typeface="Rubik" panose="020B0604020202020204" charset="-79"/>
              </a:rPr>
              <a:t>...ALE TÝM NEPOMÁHAME</a:t>
            </a:r>
          </a:p>
        </p:txBody>
      </p:sp>
    </p:spTree>
    <p:extLst>
      <p:ext uri="{BB962C8B-B14F-4D97-AF65-F5344CB8AC3E}">
        <p14:creationId xmlns:p14="http://schemas.microsoft.com/office/powerpoint/2010/main" val="147212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O čom budeme hovoriť</a:t>
            </a:r>
            <a:endParaRPr dirty="0"/>
          </a:p>
        </p:txBody>
      </p:sp>
      <p:sp>
        <p:nvSpPr>
          <p:cNvPr id="339" name="Google Shape;339;p35"/>
          <p:cNvSpPr txBox="1"/>
          <p:nvPr/>
        </p:nvSpPr>
        <p:spPr>
          <a:xfrm>
            <a:off x="720000" y="1381813"/>
            <a:ext cx="77040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Ukážeme si 3 jednoduché veci</a:t>
            </a:r>
            <a:endParaRPr sz="18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" name="Google Shape;339;p35">
            <a:extLst>
              <a:ext uri="{FF2B5EF4-FFF2-40B4-BE49-F238E27FC236}">
                <a16:creationId xmlns:a16="http://schemas.microsoft.com/office/drawing/2014/main" id="{3F9C12C8-0A5D-FF01-36E4-0941A9A74AAE}"/>
              </a:ext>
            </a:extLst>
          </p:cNvPr>
          <p:cNvSpPr txBox="1"/>
          <p:nvPr/>
        </p:nvSpPr>
        <p:spPr>
          <a:xfrm>
            <a:off x="857286" y="2386800"/>
            <a:ext cx="77040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Ako pochopiť, čo sa vlastne deje v komunikácii </a:t>
            </a:r>
            <a:r>
              <a:rPr lang="sk-SK" sz="18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(GORDONOV MODEL)</a:t>
            </a:r>
            <a:endParaRPr sz="18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Google Shape;339;p35">
            <a:extLst>
              <a:ext uri="{FF2B5EF4-FFF2-40B4-BE49-F238E27FC236}">
                <a16:creationId xmlns:a16="http://schemas.microsoft.com/office/drawing/2014/main" id="{95C21F04-B84A-2569-EE64-E1402CE2560F}"/>
              </a:ext>
            </a:extLst>
          </p:cNvPr>
          <p:cNvSpPr txBox="1"/>
          <p:nvPr/>
        </p:nvSpPr>
        <p:spPr>
          <a:xfrm>
            <a:off x="857286" y="3021887"/>
            <a:ext cx="77040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Ako povedať aj nepríjemné veci bez toho, aby vznikol konflikt </a:t>
            </a:r>
            <a:r>
              <a:rPr lang="sk-SK" sz="18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(NEKONFLIKTNÁ KOMUNIKÁCIA)</a:t>
            </a:r>
            <a:endParaRPr sz="18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339;p35">
            <a:extLst>
              <a:ext uri="{FF2B5EF4-FFF2-40B4-BE49-F238E27FC236}">
                <a16:creationId xmlns:a16="http://schemas.microsoft.com/office/drawing/2014/main" id="{8B6FAF1F-7DF6-326F-9A46-D4C913D78324}"/>
              </a:ext>
            </a:extLst>
          </p:cNvPr>
          <p:cNvSpPr txBox="1"/>
          <p:nvPr/>
        </p:nvSpPr>
        <p:spPr>
          <a:xfrm>
            <a:off x="720000" y="3940825"/>
            <a:ext cx="7704000" cy="3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 čo robiť, keď konflikt už nastane </a:t>
            </a:r>
            <a:r>
              <a:rPr lang="sk-SK" sz="18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(THOMAS-KILMANN MODEL</a:t>
            </a:r>
            <a:r>
              <a:rPr lang="sk-SK" sz="18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)</a:t>
            </a:r>
            <a:endParaRPr sz="18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8117113A-2252-73A9-3F4A-171DD3608532}"/>
              </a:ext>
            </a:extLst>
          </p:cNvPr>
          <p:cNvSpPr txBox="1"/>
          <p:nvPr/>
        </p:nvSpPr>
        <p:spPr>
          <a:xfrm>
            <a:off x="209707" y="4551986"/>
            <a:ext cx="9109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b="1" u="sng" dirty="0">
                <a:latin typeface="Rubik" panose="020B0604020202020204" charset="-79"/>
                <a:cs typeface="Rubik" panose="020B0604020202020204" charset="-79"/>
              </a:rPr>
              <a:t>Cieľ je, aby sme vedeli lepšie reagovať v reálnych situáciách.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>
          <a:extLst>
            <a:ext uri="{FF2B5EF4-FFF2-40B4-BE49-F238E27FC236}">
              <a16:creationId xmlns:a16="http://schemas.microsoft.com/office/drawing/2014/main" id="{A90BC58A-3157-53D8-6966-ECD30CB78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>
            <a:extLst>
              <a:ext uri="{FF2B5EF4-FFF2-40B4-BE49-F238E27FC236}">
                <a16:creationId xmlns:a16="http://schemas.microsoft.com/office/drawing/2014/main" id="{D80DC911-AD35-7109-6A04-FA6B9FFE5A6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4360" y="1820305"/>
            <a:ext cx="795528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„</a:t>
            </a:r>
            <a:r>
              <a:rPr lang="sk-SK" sz="2400" dirty="0" err="1">
                <a:solidFill>
                  <a:schemeClr val="bg1">
                    <a:lumMod val="75000"/>
                  </a:schemeClr>
                </a:solidFill>
              </a:rPr>
              <a:t>Gordonov</a:t>
            </a: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 model je o tom, že prestaneš opravovať ľudí</a:t>
            </a:r>
            <a:br>
              <a:rPr lang="sk-SK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a začneš správne reagovať podľa situácie.“</a:t>
            </a:r>
            <a:endParaRPr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E3AE3ED-39EF-4C91-49E5-E300AB626C25}"/>
              </a:ext>
            </a:extLst>
          </p:cNvPr>
          <p:cNvSpPr txBox="1"/>
          <p:nvPr/>
        </p:nvSpPr>
        <p:spPr>
          <a:xfrm>
            <a:off x="-52898" y="3227881"/>
            <a:ext cx="91968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>
                <a:solidFill>
                  <a:srgbClr val="00B050"/>
                </a:solidFill>
                <a:latin typeface="Rubik" panose="020B0604020202020204" charset="-79"/>
                <a:cs typeface="Rubik" panose="020B0604020202020204" charset="-79"/>
              </a:rPr>
              <a:t>SPOMEŇTE SI, KOĽKOKRÁT VÁM NIEKTO DAL RADU, KTORÚ STE NECHCELI?</a:t>
            </a:r>
          </a:p>
        </p:txBody>
      </p:sp>
    </p:spTree>
    <p:extLst>
      <p:ext uri="{BB962C8B-B14F-4D97-AF65-F5344CB8AC3E}">
        <p14:creationId xmlns:p14="http://schemas.microsoft.com/office/powerpoint/2010/main" val="3440636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>
          <a:extLst>
            <a:ext uri="{FF2B5EF4-FFF2-40B4-BE49-F238E27FC236}">
              <a16:creationId xmlns:a16="http://schemas.microsoft.com/office/drawing/2014/main" id="{39E1C3B4-BEE2-6E49-37A5-8F5908B63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>
            <a:extLst>
              <a:ext uri="{FF2B5EF4-FFF2-40B4-BE49-F238E27FC236}">
                <a16:creationId xmlns:a16="http://schemas.microsoft.com/office/drawing/2014/main" id="{D00A90CE-627B-D273-F8BA-97AC996BAEF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594360" y="1820305"/>
            <a:ext cx="7955280" cy="115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„</a:t>
            </a:r>
            <a:r>
              <a:rPr lang="sk-SK" sz="2400" dirty="0" err="1">
                <a:solidFill>
                  <a:schemeClr val="bg1">
                    <a:lumMod val="75000"/>
                  </a:schemeClr>
                </a:solidFill>
              </a:rPr>
              <a:t>Gordonov</a:t>
            </a: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 model je o tom, že prestaneš opravovať ľudí</a:t>
            </a:r>
            <a:br>
              <a:rPr lang="sk-SK" sz="24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sk-SK" sz="2400" dirty="0">
                <a:solidFill>
                  <a:schemeClr val="bg1">
                    <a:lumMod val="75000"/>
                  </a:schemeClr>
                </a:solidFill>
              </a:rPr>
              <a:t>a začneš správne reagovať podľa situácie.“</a:t>
            </a:r>
            <a:endParaRPr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239B030D-E77A-BECD-CE42-E7478430C8D9}"/>
              </a:ext>
            </a:extLst>
          </p:cNvPr>
          <p:cNvSpPr txBox="1"/>
          <p:nvPr/>
        </p:nvSpPr>
        <p:spPr>
          <a:xfrm>
            <a:off x="-52898" y="3227881"/>
            <a:ext cx="9196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b="1" dirty="0">
                <a:solidFill>
                  <a:srgbClr val="00B050"/>
                </a:solidFill>
                <a:latin typeface="Rubik" panose="020B0604020202020204" charset="-79"/>
                <a:cs typeface="Rubik" panose="020B0604020202020204" charset="-79"/>
              </a:rPr>
              <a:t>Prestaňme preto ľudí opravovať, ale začnime najprv chápať situáciu</a:t>
            </a:r>
          </a:p>
          <a:p>
            <a:pPr algn="ctr"/>
            <a:endParaRPr lang="sk-SK" sz="1800" b="1" dirty="0">
              <a:solidFill>
                <a:srgbClr val="00B050"/>
              </a:solidFill>
              <a:latin typeface="Rubik" panose="020B0604020202020204" charset="-79"/>
              <a:cs typeface="Rubik" panose="020B0604020202020204" charset="-79"/>
            </a:endParaRPr>
          </a:p>
          <a:p>
            <a:pPr algn="ctr"/>
            <a:r>
              <a:rPr lang="sk-SK" sz="1800" b="1" dirty="0">
                <a:solidFill>
                  <a:srgbClr val="00B050"/>
                </a:solidFill>
                <a:latin typeface="Rubik" panose="020B0604020202020204" charset="-79"/>
                <a:cs typeface="Rubik" panose="020B0604020202020204" charset="-79"/>
              </a:rPr>
              <a:t>Pretože niekedy máš počúvať, niekedy hovoriť o sebe a niekedy hľadať riešenie spolu</a:t>
            </a:r>
          </a:p>
        </p:txBody>
      </p:sp>
    </p:spTree>
    <p:extLst>
      <p:ext uri="{BB962C8B-B14F-4D97-AF65-F5344CB8AC3E}">
        <p14:creationId xmlns:p14="http://schemas.microsoft.com/office/powerpoint/2010/main" val="3800184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>
          <a:extLst>
            <a:ext uri="{FF2B5EF4-FFF2-40B4-BE49-F238E27FC236}">
              <a16:creationId xmlns:a16="http://schemas.microsoft.com/office/drawing/2014/main" id="{94317773-6BD7-70BD-5FCC-2482A0964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2">
            <a:extLst>
              <a:ext uri="{FF2B5EF4-FFF2-40B4-BE49-F238E27FC236}">
                <a16:creationId xmlns:a16="http://schemas.microsoft.com/office/drawing/2014/main" id="{DB670192-82DE-B131-0EEF-8B067A55056C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670560" y="623964"/>
            <a:ext cx="7955280" cy="23706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sz="2400" b="1" dirty="0"/>
              <a:t>KOĽKOKRÁT DENNE: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k-SK" sz="2400" dirty="0"/>
              <a:t>Radíš niekomu, kto to nechce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k-SK" sz="2400" dirty="0"/>
              <a:t>Obhajuješ sa namiesto vysvetlenia</a:t>
            </a:r>
          </a:p>
          <a:p>
            <a:pPr marL="342900" lvl="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k-SK" sz="2400" dirty="0"/>
              <a:t>Riešiš konflikt silou</a:t>
            </a:r>
            <a:endParaRPr sz="2400" dirty="0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E39A04E9-EF65-A6BE-F049-D4753D280BE8}"/>
              </a:ext>
            </a:extLst>
          </p:cNvPr>
          <p:cNvSpPr txBox="1"/>
          <p:nvPr/>
        </p:nvSpPr>
        <p:spPr>
          <a:xfrm>
            <a:off x="270510" y="3491240"/>
            <a:ext cx="86029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i="1" dirty="0">
                <a:solidFill>
                  <a:srgbClr val="0070C0"/>
                </a:solidFill>
                <a:latin typeface="Rubik" panose="020B0604020202020204" charset="-79"/>
                <a:cs typeface="Rubik" panose="020B0604020202020204" charset="-79"/>
              </a:rPr>
              <a:t>„Nie je problém v ľuďoch.</a:t>
            </a:r>
            <a:br>
              <a:rPr lang="pl-PL" sz="2400" i="1" dirty="0">
                <a:solidFill>
                  <a:srgbClr val="0070C0"/>
                </a:solidFill>
                <a:latin typeface="Rubik" panose="020B0604020202020204" charset="-79"/>
                <a:cs typeface="Rubik" panose="020B0604020202020204" charset="-79"/>
              </a:rPr>
            </a:br>
            <a:r>
              <a:rPr lang="pl-PL" sz="2400" i="1" dirty="0">
                <a:solidFill>
                  <a:srgbClr val="0070C0"/>
                </a:solidFill>
                <a:latin typeface="Rubik" panose="020B0604020202020204" charset="-79"/>
                <a:cs typeface="Rubik" panose="020B0604020202020204" charset="-79"/>
              </a:rPr>
              <a:t>Je problém v tom, ako komunikujeme.</a:t>
            </a:r>
            <a:endParaRPr lang="sk-SK" sz="2400" i="1" dirty="0">
              <a:solidFill>
                <a:srgbClr val="0070C0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4134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>
          <a:extLst>
            <a:ext uri="{FF2B5EF4-FFF2-40B4-BE49-F238E27FC236}">
              <a16:creationId xmlns:a16="http://schemas.microsoft.com/office/drawing/2014/main" id="{EC0FB463-F0DF-EC4E-A01C-914CA4AC7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BDC2AB11-783A-4EFB-CD11-EDA4CBE96C74}"/>
              </a:ext>
            </a:extLst>
          </p:cNvPr>
          <p:cNvSpPr txBox="1"/>
          <p:nvPr/>
        </p:nvSpPr>
        <p:spPr>
          <a:xfrm>
            <a:off x="1897380" y="1019383"/>
            <a:ext cx="553974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sz="2000" b="1" dirty="0">
                <a:latin typeface="Rubik" panose="020B0604020202020204" charset="-79"/>
                <a:cs typeface="Rubik" panose="020B0604020202020204" charset="-79"/>
              </a:rPr>
              <a:t>🎯 Keď to pochopíš, zmení sa toto:</a:t>
            </a:r>
          </a:p>
          <a:p>
            <a:pPr algn="ctr">
              <a:buNone/>
            </a:pPr>
            <a:endParaRPr lang="sk-SK" sz="2000" b="1" dirty="0">
              <a:latin typeface="Rubik" panose="020B0604020202020204" charset="-79"/>
              <a:cs typeface="Rubik" panose="020B0604020202020204" charset="-79"/>
            </a:endParaRPr>
          </a:p>
          <a:p>
            <a:pPr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latin typeface="Rubik" panose="020B0604020202020204" charset="-79"/>
                <a:cs typeface="Rubik" panose="020B0604020202020204" charset="-79"/>
              </a:rPr>
              <a:t> prestaneš „zachraňovať“ </a:t>
            </a:r>
          </a:p>
          <a:p>
            <a:pPr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latin typeface="Rubik" panose="020B0604020202020204" charset="-79"/>
                <a:cs typeface="Rubik" panose="020B0604020202020204" charset="-79"/>
              </a:rPr>
              <a:t> prestaneš sa hádať zbytočne </a:t>
            </a:r>
          </a:p>
          <a:p>
            <a:pPr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latin typeface="Rubik" panose="020B0604020202020204" charset="-79"/>
                <a:cs typeface="Rubik" panose="020B0604020202020204" charset="-79"/>
              </a:rPr>
              <a:t> budeš pokojnejší v konfliktoch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9684A4F-BF80-5FAF-B21B-646D2966D6A2}"/>
              </a:ext>
            </a:extLst>
          </p:cNvPr>
          <p:cNvSpPr txBox="1"/>
          <p:nvPr/>
        </p:nvSpPr>
        <p:spPr>
          <a:xfrm>
            <a:off x="739140" y="3917960"/>
            <a:ext cx="7665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b="1" i="1" dirty="0">
                <a:latin typeface="Rubik" panose="020B0604020202020204" charset="-79"/>
                <a:cs typeface="Rubik" panose="020B0604020202020204" charset="-79"/>
              </a:rPr>
              <a:t>„Nepomáhaj, keď nemáš. Neútoč, keď máš hovoriť. A nesúťaž, keď treba spolupracovať.“</a:t>
            </a:r>
            <a:endParaRPr lang="sk-SK" i="1" dirty="0">
              <a:latin typeface="Rubik" panose="020B0604020202020204" charset="-79"/>
              <a:cs typeface="Rubik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55383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7"/>
          <p:cNvSpPr txBox="1">
            <a:spLocks noGrp="1"/>
          </p:cNvSpPr>
          <p:nvPr>
            <p:ph type="subTitle" idx="1"/>
          </p:nvPr>
        </p:nvSpPr>
        <p:spPr>
          <a:xfrm>
            <a:off x="2833325" y="1050150"/>
            <a:ext cx="5597100" cy="165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Pred každou reakciou si v hlave polož 1 otázku: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/>
              <a:t>„Kto má teraz problém“?</a:t>
            </a:r>
            <a:endParaRPr b="1" dirty="0"/>
          </a:p>
        </p:txBody>
      </p:sp>
      <p:sp>
        <p:nvSpPr>
          <p:cNvPr id="620" name="Google Shape;620;p47"/>
          <p:cNvSpPr txBox="1">
            <a:spLocks noGrp="1"/>
          </p:cNvSpPr>
          <p:nvPr>
            <p:ph type="title"/>
          </p:nvPr>
        </p:nvSpPr>
        <p:spPr>
          <a:xfrm>
            <a:off x="2833442" y="2812600"/>
            <a:ext cx="5597100" cy="1469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000" b="0" dirty="0"/>
              <a:t>A podľa toho: </a:t>
            </a:r>
            <a:br>
              <a:rPr lang="sk-SK" sz="2000" b="0" dirty="0"/>
            </a:br>
            <a:br>
              <a:rPr lang="sk-SK" sz="2000" b="0" dirty="0"/>
            </a:br>
            <a:r>
              <a:rPr lang="sk-SK" sz="2000" dirty="0"/>
              <a:t>ON</a:t>
            </a:r>
            <a:r>
              <a:rPr lang="sk-SK" sz="2000" b="0" dirty="0"/>
              <a:t> -&gt; počúvam</a:t>
            </a:r>
            <a:br>
              <a:rPr lang="sk-SK" sz="2000" b="0" dirty="0"/>
            </a:br>
            <a:r>
              <a:rPr lang="sk-SK" sz="2000" dirty="0"/>
              <a:t>JA</a:t>
            </a:r>
            <a:r>
              <a:rPr lang="sk-SK" sz="2000" b="0" dirty="0"/>
              <a:t> -&gt; hovorím</a:t>
            </a:r>
            <a:br>
              <a:rPr lang="sk-SK" sz="2000" b="0" dirty="0"/>
            </a:br>
            <a:r>
              <a:rPr lang="sk-SK" sz="2000" dirty="0"/>
              <a:t>OBAJA</a:t>
            </a:r>
            <a:r>
              <a:rPr lang="sk-SK" sz="2000" b="0" dirty="0"/>
              <a:t> -&gt; riešime</a:t>
            </a:r>
            <a:endParaRPr sz="2000" b="0" dirty="0"/>
          </a:p>
        </p:txBody>
      </p:sp>
      <p:grpSp>
        <p:nvGrpSpPr>
          <p:cNvPr id="621" name="Google Shape;621;p47"/>
          <p:cNvGrpSpPr/>
          <p:nvPr/>
        </p:nvGrpSpPr>
        <p:grpSpPr>
          <a:xfrm>
            <a:off x="880554" y="1603462"/>
            <a:ext cx="1607178" cy="2546290"/>
            <a:chOff x="880554" y="1603462"/>
            <a:chExt cx="1607178" cy="2546290"/>
          </a:xfrm>
        </p:grpSpPr>
        <p:sp>
          <p:nvSpPr>
            <p:cNvPr id="622" name="Google Shape;622;p47"/>
            <p:cNvSpPr/>
            <p:nvPr/>
          </p:nvSpPr>
          <p:spPr>
            <a:xfrm flipH="1">
              <a:off x="880554" y="3184480"/>
              <a:ext cx="965275" cy="965262"/>
            </a:xfrm>
            <a:custGeom>
              <a:avLst/>
              <a:gdLst/>
              <a:ahLst/>
              <a:cxnLst/>
              <a:rect l="l" t="t" r="r" b="b"/>
              <a:pathLst>
                <a:path w="4982" h="4982" extrusionOk="0">
                  <a:moveTo>
                    <a:pt x="1840" y="1"/>
                  </a:moveTo>
                  <a:cubicBezTo>
                    <a:pt x="826" y="1"/>
                    <a:pt x="1" y="826"/>
                    <a:pt x="1" y="1841"/>
                  </a:cubicBezTo>
                  <a:lnTo>
                    <a:pt x="1" y="4982"/>
                  </a:lnTo>
                  <a:lnTo>
                    <a:pt x="4981" y="4982"/>
                  </a:lnTo>
                  <a:lnTo>
                    <a:pt x="4981" y="1841"/>
                  </a:lnTo>
                  <a:cubicBezTo>
                    <a:pt x="4981" y="826"/>
                    <a:pt x="4156" y="1"/>
                    <a:pt x="3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7"/>
            <p:cNvSpPr/>
            <p:nvPr/>
          </p:nvSpPr>
          <p:spPr>
            <a:xfrm flipH="1">
              <a:off x="880554" y="3540984"/>
              <a:ext cx="965275" cy="194"/>
            </a:xfrm>
            <a:custGeom>
              <a:avLst/>
              <a:gdLst/>
              <a:ahLst/>
              <a:cxnLst/>
              <a:rect l="l" t="t" r="r" b="b"/>
              <a:pathLst>
                <a:path w="4982" h="1" extrusionOk="0">
                  <a:moveTo>
                    <a:pt x="4981" y="1"/>
                  </a:moveTo>
                  <a:lnTo>
                    <a:pt x="1" y="1"/>
                  </a:lnTo>
                </a:path>
              </a:pathLst>
            </a:custGeom>
            <a:solidFill>
              <a:srgbClr val="818EF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7"/>
            <p:cNvSpPr/>
            <p:nvPr/>
          </p:nvSpPr>
          <p:spPr>
            <a:xfrm flipH="1">
              <a:off x="1137858" y="2223857"/>
              <a:ext cx="967019" cy="647125"/>
            </a:xfrm>
            <a:custGeom>
              <a:avLst/>
              <a:gdLst/>
              <a:ahLst/>
              <a:cxnLst/>
              <a:rect l="l" t="t" r="r" b="b"/>
              <a:pathLst>
                <a:path w="4991" h="3340" extrusionOk="0">
                  <a:moveTo>
                    <a:pt x="4091" y="1"/>
                  </a:moveTo>
                  <a:cubicBezTo>
                    <a:pt x="3408" y="1"/>
                    <a:pt x="3067" y="2268"/>
                    <a:pt x="3067" y="2268"/>
                  </a:cubicBezTo>
                  <a:lnTo>
                    <a:pt x="1391" y="2281"/>
                  </a:lnTo>
                  <a:cubicBezTo>
                    <a:pt x="1342" y="2193"/>
                    <a:pt x="1263" y="2100"/>
                    <a:pt x="1135" y="2016"/>
                  </a:cubicBezTo>
                  <a:cubicBezTo>
                    <a:pt x="799" y="1801"/>
                    <a:pt x="745" y="1553"/>
                    <a:pt x="648" y="1553"/>
                  </a:cubicBezTo>
                  <a:cubicBezTo>
                    <a:pt x="646" y="1553"/>
                    <a:pt x="643" y="1553"/>
                    <a:pt x="641" y="1553"/>
                  </a:cubicBezTo>
                  <a:cubicBezTo>
                    <a:pt x="539" y="1566"/>
                    <a:pt x="610" y="1849"/>
                    <a:pt x="817" y="2096"/>
                  </a:cubicBezTo>
                  <a:cubicBezTo>
                    <a:pt x="491" y="2078"/>
                    <a:pt x="261" y="1641"/>
                    <a:pt x="98" y="1553"/>
                  </a:cubicBezTo>
                  <a:cubicBezTo>
                    <a:pt x="89" y="1547"/>
                    <a:pt x="79" y="1544"/>
                    <a:pt x="69" y="1544"/>
                  </a:cubicBezTo>
                  <a:cubicBezTo>
                    <a:pt x="38" y="1544"/>
                    <a:pt x="10" y="1573"/>
                    <a:pt x="10" y="1606"/>
                  </a:cubicBezTo>
                  <a:cubicBezTo>
                    <a:pt x="1" y="1844"/>
                    <a:pt x="63" y="2158"/>
                    <a:pt x="305" y="2409"/>
                  </a:cubicBezTo>
                  <a:cubicBezTo>
                    <a:pt x="566" y="2687"/>
                    <a:pt x="1170" y="2863"/>
                    <a:pt x="1170" y="2863"/>
                  </a:cubicBezTo>
                  <a:cubicBezTo>
                    <a:pt x="1170" y="2863"/>
                    <a:pt x="2410" y="3339"/>
                    <a:pt x="3251" y="3339"/>
                  </a:cubicBezTo>
                  <a:cubicBezTo>
                    <a:pt x="3564" y="3339"/>
                    <a:pt x="3822" y="3273"/>
                    <a:pt x="3941" y="3093"/>
                  </a:cubicBezTo>
                  <a:cubicBezTo>
                    <a:pt x="4523" y="2215"/>
                    <a:pt x="4990" y="336"/>
                    <a:pt x="4223" y="27"/>
                  </a:cubicBezTo>
                  <a:lnTo>
                    <a:pt x="4218" y="27"/>
                  </a:lnTo>
                  <a:cubicBezTo>
                    <a:pt x="4175" y="9"/>
                    <a:pt x="4132" y="1"/>
                    <a:pt x="409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7"/>
            <p:cNvSpPr/>
            <p:nvPr/>
          </p:nvSpPr>
          <p:spPr>
            <a:xfrm flipH="1">
              <a:off x="1567019" y="3968402"/>
              <a:ext cx="488256" cy="181350"/>
            </a:xfrm>
            <a:custGeom>
              <a:avLst/>
              <a:gdLst/>
              <a:ahLst/>
              <a:cxnLst/>
              <a:rect l="l" t="t" r="r" b="b"/>
              <a:pathLst>
                <a:path w="2520" h="936" extrusionOk="0">
                  <a:moveTo>
                    <a:pt x="2520" y="0"/>
                  </a:moveTo>
                  <a:lnTo>
                    <a:pt x="1646" y="18"/>
                  </a:lnTo>
                  <a:cubicBezTo>
                    <a:pt x="1646" y="18"/>
                    <a:pt x="1038" y="270"/>
                    <a:pt x="521" y="525"/>
                  </a:cubicBezTo>
                  <a:cubicBezTo>
                    <a:pt x="1" y="781"/>
                    <a:pt x="513" y="909"/>
                    <a:pt x="513" y="909"/>
                  </a:cubicBezTo>
                  <a:lnTo>
                    <a:pt x="2224" y="936"/>
                  </a:lnTo>
                  <a:cubicBezTo>
                    <a:pt x="2227" y="936"/>
                    <a:pt x="2229" y="936"/>
                    <a:pt x="2232" y="936"/>
                  </a:cubicBezTo>
                  <a:cubicBezTo>
                    <a:pt x="2383" y="936"/>
                    <a:pt x="2507" y="810"/>
                    <a:pt x="2511" y="658"/>
                  </a:cubicBezTo>
                  <a:lnTo>
                    <a:pt x="252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7"/>
            <p:cNvSpPr/>
            <p:nvPr/>
          </p:nvSpPr>
          <p:spPr>
            <a:xfrm flipH="1">
              <a:off x="1999476" y="3968402"/>
              <a:ext cx="488256" cy="181350"/>
            </a:xfrm>
            <a:custGeom>
              <a:avLst/>
              <a:gdLst/>
              <a:ahLst/>
              <a:cxnLst/>
              <a:rect l="l" t="t" r="r" b="b"/>
              <a:pathLst>
                <a:path w="2520" h="936" extrusionOk="0">
                  <a:moveTo>
                    <a:pt x="2520" y="0"/>
                  </a:moveTo>
                  <a:lnTo>
                    <a:pt x="1646" y="18"/>
                  </a:lnTo>
                  <a:cubicBezTo>
                    <a:pt x="1646" y="18"/>
                    <a:pt x="1037" y="270"/>
                    <a:pt x="521" y="525"/>
                  </a:cubicBezTo>
                  <a:cubicBezTo>
                    <a:pt x="1" y="781"/>
                    <a:pt x="512" y="909"/>
                    <a:pt x="512" y="909"/>
                  </a:cubicBezTo>
                  <a:lnTo>
                    <a:pt x="2224" y="936"/>
                  </a:lnTo>
                  <a:cubicBezTo>
                    <a:pt x="2227" y="936"/>
                    <a:pt x="2229" y="936"/>
                    <a:pt x="2232" y="936"/>
                  </a:cubicBezTo>
                  <a:cubicBezTo>
                    <a:pt x="2383" y="936"/>
                    <a:pt x="2506" y="810"/>
                    <a:pt x="2511" y="658"/>
                  </a:cubicBezTo>
                  <a:lnTo>
                    <a:pt x="252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7"/>
            <p:cNvSpPr/>
            <p:nvPr/>
          </p:nvSpPr>
          <p:spPr>
            <a:xfrm flipH="1">
              <a:off x="1067720" y="2913809"/>
              <a:ext cx="1180728" cy="1058263"/>
            </a:xfrm>
            <a:custGeom>
              <a:avLst/>
              <a:gdLst/>
              <a:ahLst/>
              <a:cxnLst/>
              <a:rect l="l" t="t" r="r" b="b"/>
              <a:pathLst>
                <a:path w="6094" h="5462" extrusionOk="0">
                  <a:moveTo>
                    <a:pt x="4331" y="0"/>
                  </a:moveTo>
                  <a:cubicBezTo>
                    <a:pt x="3773" y="0"/>
                    <a:pt x="3088" y="98"/>
                    <a:pt x="2295" y="397"/>
                  </a:cubicBezTo>
                  <a:cubicBezTo>
                    <a:pt x="1" y="1261"/>
                    <a:pt x="543" y="2104"/>
                    <a:pt x="813" y="2496"/>
                  </a:cubicBezTo>
                  <a:cubicBezTo>
                    <a:pt x="1077" y="2889"/>
                    <a:pt x="2643" y="5461"/>
                    <a:pt x="2643" y="5461"/>
                  </a:cubicBezTo>
                  <a:lnTo>
                    <a:pt x="3517" y="5443"/>
                  </a:lnTo>
                  <a:lnTo>
                    <a:pt x="2440" y="2395"/>
                  </a:lnTo>
                  <a:lnTo>
                    <a:pt x="4739" y="1963"/>
                  </a:lnTo>
                  <a:cubicBezTo>
                    <a:pt x="5533" y="1870"/>
                    <a:pt x="6093" y="1142"/>
                    <a:pt x="5987" y="352"/>
                  </a:cubicBezTo>
                  <a:cubicBezTo>
                    <a:pt x="5987" y="352"/>
                    <a:pt x="5389" y="0"/>
                    <a:pt x="43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7"/>
            <p:cNvSpPr/>
            <p:nvPr/>
          </p:nvSpPr>
          <p:spPr>
            <a:xfrm flipH="1">
              <a:off x="1226401" y="2158756"/>
              <a:ext cx="297216" cy="601981"/>
            </a:xfrm>
            <a:custGeom>
              <a:avLst/>
              <a:gdLst/>
              <a:ahLst/>
              <a:cxnLst/>
              <a:rect l="l" t="t" r="r" b="b"/>
              <a:pathLst>
                <a:path w="1534" h="3107" extrusionOk="0">
                  <a:moveTo>
                    <a:pt x="1098" y="1"/>
                  </a:moveTo>
                  <a:cubicBezTo>
                    <a:pt x="849" y="1"/>
                    <a:pt x="550" y="331"/>
                    <a:pt x="393" y="919"/>
                  </a:cubicBezTo>
                  <a:cubicBezTo>
                    <a:pt x="173" y="1739"/>
                    <a:pt x="1" y="2467"/>
                    <a:pt x="1" y="2467"/>
                  </a:cubicBezTo>
                  <a:lnTo>
                    <a:pt x="949" y="3107"/>
                  </a:lnTo>
                  <a:cubicBezTo>
                    <a:pt x="949" y="3107"/>
                    <a:pt x="1439" y="2405"/>
                    <a:pt x="1501" y="1002"/>
                  </a:cubicBezTo>
                  <a:cubicBezTo>
                    <a:pt x="1533" y="313"/>
                    <a:pt x="1340" y="1"/>
                    <a:pt x="109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7"/>
            <p:cNvSpPr/>
            <p:nvPr/>
          </p:nvSpPr>
          <p:spPr>
            <a:xfrm flipH="1">
              <a:off x="1289177" y="2599349"/>
              <a:ext cx="253235" cy="225913"/>
            </a:xfrm>
            <a:custGeom>
              <a:avLst/>
              <a:gdLst/>
              <a:ahLst/>
              <a:cxnLst/>
              <a:rect l="l" t="t" r="r" b="b"/>
              <a:pathLst>
                <a:path w="1307" h="1166" extrusionOk="0">
                  <a:moveTo>
                    <a:pt x="307" y="0"/>
                  </a:moveTo>
                  <a:cubicBezTo>
                    <a:pt x="151" y="0"/>
                    <a:pt x="30" y="89"/>
                    <a:pt x="1" y="330"/>
                  </a:cubicBezTo>
                  <a:cubicBezTo>
                    <a:pt x="1" y="330"/>
                    <a:pt x="239" y="361"/>
                    <a:pt x="698" y="1133"/>
                  </a:cubicBezTo>
                  <a:cubicBezTo>
                    <a:pt x="718" y="1155"/>
                    <a:pt x="745" y="1165"/>
                    <a:pt x="777" y="1165"/>
                  </a:cubicBezTo>
                  <a:cubicBezTo>
                    <a:pt x="965" y="1165"/>
                    <a:pt x="1306" y="813"/>
                    <a:pt x="1148" y="537"/>
                  </a:cubicBezTo>
                  <a:cubicBezTo>
                    <a:pt x="1023" y="326"/>
                    <a:pt x="604" y="0"/>
                    <a:pt x="30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7"/>
            <p:cNvSpPr/>
            <p:nvPr/>
          </p:nvSpPr>
          <p:spPr>
            <a:xfrm flipH="1">
              <a:off x="997775" y="2981234"/>
              <a:ext cx="1171040" cy="990838"/>
            </a:xfrm>
            <a:custGeom>
              <a:avLst/>
              <a:gdLst/>
              <a:ahLst/>
              <a:cxnLst/>
              <a:rect l="l" t="t" r="r" b="b"/>
              <a:pathLst>
                <a:path w="6044" h="5114" extrusionOk="0">
                  <a:moveTo>
                    <a:pt x="4557" y="0"/>
                  </a:moveTo>
                  <a:cubicBezTo>
                    <a:pt x="4557" y="0"/>
                    <a:pt x="1606" y="640"/>
                    <a:pt x="1010" y="1226"/>
                  </a:cubicBezTo>
                  <a:cubicBezTo>
                    <a:pt x="415" y="1809"/>
                    <a:pt x="0" y="5113"/>
                    <a:pt x="0" y="5113"/>
                  </a:cubicBezTo>
                  <a:lnTo>
                    <a:pt x="874" y="5095"/>
                  </a:lnTo>
                  <a:lnTo>
                    <a:pt x="2029" y="2047"/>
                  </a:lnTo>
                  <a:cubicBezTo>
                    <a:pt x="2029" y="2047"/>
                    <a:pt x="2213" y="2063"/>
                    <a:pt x="2502" y="2063"/>
                  </a:cubicBezTo>
                  <a:cubicBezTo>
                    <a:pt x="3530" y="2063"/>
                    <a:pt x="5886" y="1859"/>
                    <a:pt x="604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7"/>
            <p:cNvSpPr/>
            <p:nvPr/>
          </p:nvSpPr>
          <p:spPr>
            <a:xfrm flipH="1">
              <a:off x="914847" y="2152750"/>
              <a:ext cx="577964" cy="997038"/>
            </a:xfrm>
            <a:custGeom>
              <a:avLst/>
              <a:gdLst/>
              <a:ahLst/>
              <a:cxnLst/>
              <a:rect l="l" t="t" r="r" b="b"/>
              <a:pathLst>
                <a:path w="2983" h="5146" extrusionOk="0">
                  <a:moveTo>
                    <a:pt x="1548" y="1"/>
                  </a:moveTo>
                  <a:cubicBezTo>
                    <a:pt x="1078" y="1"/>
                    <a:pt x="642" y="287"/>
                    <a:pt x="473" y="738"/>
                  </a:cubicBezTo>
                  <a:cubicBezTo>
                    <a:pt x="1" y="1991"/>
                    <a:pt x="1" y="3950"/>
                    <a:pt x="1" y="3950"/>
                  </a:cubicBezTo>
                  <a:cubicBezTo>
                    <a:pt x="1" y="3950"/>
                    <a:pt x="1183" y="4823"/>
                    <a:pt x="2427" y="5145"/>
                  </a:cubicBezTo>
                  <a:cubicBezTo>
                    <a:pt x="2979" y="3169"/>
                    <a:pt x="2983" y="1898"/>
                    <a:pt x="2868" y="1139"/>
                  </a:cubicBezTo>
                  <a:cubicBezTo>
                    <a:pt x="2780" y="570"/>
                    <a:pt x="2339" y="120"/>
                    <a:pt x="1770" y="19"/>
                  </a:cubicBezTo>
                  <a:lnTo>
                    <a:pt x="1752" y="19"/>
                  </a:lnTo>
                  <a:cubicBezTo>
                    <a:pt x="1684" y="7"/>
                    <a:pt x="1616" y="1"/>
                    <a:pt x="154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7"/>
            <p:cNvSpPr/>
            <p:nvPr/>
          </p:nvSpPr>
          <p:spPr>
            <a:xfrm flipH="1">
              <a:off x="1119837" y="1892153"/>
              <a:ext cx="267766" cy="410556"/>
            </a:xfrm>
            <a:custGeom>
              <a:avLst/>
              <a:gdLst/>
              <a:ahLst/>
              <a:cxnLst/>
              <a:rect l="l" t="t" r="r" b="b"/>
              <a:pathLst>
                <a:path w="1382" h="2119" extrusionOk="0">
                  <a:moveTo>
                    <a:pt x="1068" y="1"/>
                  </a:moveTo>
                  <a:lnTo>
                    <a:pt x="0" y="208"/>
                  </a:lnTo>
                  <a:lnTo>
                    <a:pt x="305" y="1792"/>
                  </a:lnTo>
                  <a:cubicBezTo>
                    <a:pt x="341" y="1985"/>
                    <a:pt x="511" y="2118"/>
                    <a:pt x="696" y="2118"/>
                  </a:cubicBezTo>
                  <a:cubicBezTo>
                    <a:pt x="734" y="2118"/>
                    <a:pt x="773" y="2113"/>
                    <a:pt x="812" y="2101"/>
                  </a:cubicBezTo>
                  <a:lnTo>
                    <a:pt x="816" y="2101"/>
                  </a:lnTo>
                  <a:cubicBezTo>
                    <a:pt x="1165" y="1990"/>
                    <a:pt x="1381" y="1633"/>
                    <a:pt x="1311" y="1271"/>
                  </a:cubicBezTo>
                  <a:lnTo>
                    <a:pt x="1068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7"/>
            <p:cNvSpPr/>
            <p:nvPr/>
          </p:nvSpPr>
          <p:spPr>
            <a:xfrm flipH="1">
              <a:off x="1052411" y="1643763"/>
              <a:ext cx="471981" cy="481469"/>
            </a:xfrm>
            <a:custGeom>
              <a:avLst/>
              <a:gdLst/>
              <a:ahLst/>
              <a:cxnLst/>
              <a:rect l="l" t="t" r="r" b="b"/>
              <a:pathLst>
                <a:path w="2436" h="2485" extrusionOk="0">
                  <a:moveTo>
                    <a:pt x="1330" y="1"/>
                  </a:moveTo>
                  <a:cubicBezTo>
                    <a:pt x="941" y="1"/>
                    <a:pt x="559" y="260"/>
                    <a:pt x="318" y="828"/>
                  </a:cubicBezTo>
                  <a:cubicBezTo>
                    <a:pt x="0" y="1578"/>
                    <a:pt x="208" y="2205"/>
                    <a:pt x="706" y="2416"/>
                  </a:cubicBezTo>
                  <a:cubicBezTo>
                    <a:pt x="813" y="2462"/>
                    <a:pt x="924" y="2484"/>
                    <a:pt x="1036" y="2484"/>
                  </a:cubicBezTo>
                  <a:cubicBezTo>
                    <a:pt x="1447" y="2484"/>
                    <a:pt x="1868" y="2181"/>
                    <a:pt x="2118" y="1591"/>
                  </a:cubicBezTo>
                  <a:cubicBezTo>
                    <a:pt x="2436" y="841"/>
                    <a:pt x="2197" y="290"/>
                    <a:pt x="1699" y="78"/>
                  </a:cubicBezTo>
                  <a:cubicBezTo>
                    <a:pt x="1578" y="27"/>
                    <a:pt x="1454" y="1"/>
                    <a:pt x="13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7"/>
            <p:cNvSpPr/>
            <p:nvPr/>
          </p:nvSpPr>
          <p:spPr>
            <a:xfrm flipH="1">
              <a:off x="926667" y="2253113"/>
              <a:ext cx="951519" cy="657006"/>
            </a:xfrm>
            <a:custGeom>
              <a:avLst/>
              <a:gdLst/>
              <a:ahLst/>
              <a:cxnLst/>
              <a:rect l="l" t="t" r="r" b="b"/>
              <a:pathLst>
                <a:path w="4911" h="3391" extrusionOk="0">
                  <a:moveTo>
                    <a:pt x="4016" y="1"/>
                  </a:moveTo>
                  <a:cubicBezTo>
                    <a:pt x="3332" y="1"/>
                    <a:pt x="3044" y="2439"/>
                    <a:pt x="3044" y="2439"/>
                  </a:cubicBezTo>
                  <a:lnTo>
                    <a:pt x="1721" y="2677"/>
                  </a:lnTo>
                  <a:cubicBezTo>
                    <a:pt x="1663" y="2593"/>
                    <a:pt x="1513" y="2426"/>
                    <a:pt x="1213" y="2377"/>
                  </a:cubicBezTo>
                  <a:cubicBezTo>
                    <a:pt x="852" y="2318"/>
                    <a:pt x="697" y="2144"/>
                    <a:pt x="605" y="2144"/>
                  </a:cubicBezTo>
                  <a:cubicBezTo>
                    <a:pt x="593" y="2144"/>
                    <a:pt x="583" y="2146"/>
                    <a:pt x="574" y="2152"/>
                  </a:cubicBezTo>
                  <a:cubicBezTo>
                    <a:pt x="485" y="2205"/>
                    <a:pt x="662" y="2439"/>
                    <a:pt x="953" y="2576"/>
                  </a:cubicBezTo>
                  <a:cubicBezTo>
                    <a:pt x="903" y="2595"/>
                    <a:pt x="852" y="2603"/>
                    <a:pt x="799" y="2603"/>
                  </a:cubicBezTo>
                  <a:cubicBezTo>
                    <a:pt x="527" y="2603"/>
                    <a:pt x="230" y="2388"/>
                    <a:pt x="75" y="2373"/>
                  </a:cubicBezTo>
                  <a:cubicBezTo>
                    <a:pt x="73" y="2373"/>
                    <a:pt x="71" y="2372"/>
                    <a:pt x="69" y="2372"/>
                  </a:cubicBezTo>
                  <a:cubicBezTo>
                    <a:pt x="28" y="2372"/>
                    <a:pt x="1" y="2415"/>
                    <a:pt x="13" y="2457"/>
                  </a:cubicBezTo>
                  <a:cubicBezTo>
                    <a:pt x="106" y="2677"/>
                    <a:pt x="291" y="2937"/>
                    <a:pt x="613" y="3074"/>
                  </a:cubicBezTo>
                  <a:cubicBezTo>
                    <a:pt x="779" y="3141"/>
                    <a:pt x="1004" y="3159"/>
                    <a:pt x="1196" y="3159"/>
                  </a:cubicBezTo>
                  <a:cubicBezTo>
                    <a:pt x="1321" y="3159"/>
                    <a:pt x="1432" y="3152"/>
                    <a:pt x="1504" y="3145"/>
                  </a:cubicBezTo>
                  <a:cubicBezTo>
                    <a:pt x="1800" y="3227"/>
                    <a:pt x="2452" y="3390"/>
                    <a:pt x="3008" y="3390"/>
                  </a:cubicBezTo>
                  <a:cubicBezTo>
                    <a:pt x="3382" y="3390"/>
                    <a:pt x="3713" y="3316"/>
                    <a:pt x="3860" y="3092"/>
                  </a:cubicBezTo>
                  <a:cubicBezTo>
                    <a:pt x="4438" y="2210"/>
                    <a:pt x="4910" y="335"/>
                    <a:pt x="4138" y="26"/>
                  </a:cubicBezTo>
                  <a:cubicBezTo>
                    <a:pt x="4096" y="9"/>
                    <a:pt x="4056" y="1"/>
                    <a:pt x="401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7"/>
            <p:cNvSpPr/>
            <p:nvPr/>
          </p:nvSpPr>
          <p:spPr>
            <a:xfrm flipH="1">
              <a:off x="969485" y="1603462"/>
              <a:ext cx="405330" cy="428188"/>
            </a:xfrm>
            <a:custGeom>
              <a:avLst/>
              <a:gdLst/>
              <a:ahLst/>
              <a:cxnLst/>
              <a:rect l="l" t="t" r="r" b="b"/>
              <a:pathLst>
                <a:path w="2092" h="2210" extrusionOk="0">
                  <a:moveTo>
                    <a:pt x="550" y="1"/>
                  </a:moveTo>
                  <a:cubicBezTo>
                    <a:pt x="120" y="1"/>
                    <a:pt x="0" y="405"/>
                    <a:pt x="0" y="405"/>
                  </a:cubicBezTo>
                  <a:cubicBezTo>
                    <a:pt x="0" y="405"/>
                    <a:pt x="24" y="404"/>
                    <a:pt x="64" y="404"/>
                  </a:cubicBezTo>
                  <a:cubicBezTo>
                    <a:pt x="274" y="404"/>
                    <a:pt x="941" y="438"/>
                    <a:pt x="1174" y="860"/>
                  </a:cubicBezTo>
                  <a:cubicBezTo>
                    <a:pt x="658" y="2157"/>
                    <a:pt x="1284" y="2210"/>
                    <a:pt x="1284" y="2210"/>
                  </a:cubicBezTo>
                  <a:cubicBezTo>
                    <a:pt x="1739" y="1244"/>
                    <a:pt x="2092" y="772"/>
                    <a:pt x="1161" y="207"/>
                  </a:cubicBezTo>
                  <a:cubicBezTo>
                    <a:pt x="909" y="56"/>
                    <a:pt x="708" y="1"/>
                    <a:pt x="55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7"/>
            <p:cNvSpPr/>
            <p:nvPr/>
          </p:nvSpPr>
          <p:spPr>
            <a:xfrm flipH="1">
              <a:off x="1115377" y="1854766"/>
              <a:ext cx="105208" cy="124194"/>
            </a:xfrm>
            <a:custGeom>
              <a:avLst/>
              <a:gdLst/>
              <a:ahLst/>
              <a:cxnLst/>
              <a:rect l="l" t="t" r="r" b="b"/>
              <a:pathLst>
                <a:path w="543" h="641" extrusionOk="0">
                  <a:moveTo>
                    <a:pt x="259" y="0"/>
                  </a:moveTo>
                  <a:cubicBezTo>
                    <a:pt x="159" y="0"/>
                    <a:pt x="61" y="66"/>
                    <a:pt x="0" y="214"/>
                  </a:cubicBezTo>
                  <a:lnTo>
                    <a:pt x="102" y="624"/>
                  </a:lnTo>
                  <a:cubicBezTo>
                    <a:pt x="129" y="635"/>
                    <a:pt x="156" y="641"/>
                    <a:pt x="185" y="641"/>
                  </a:cubicBezTo>
                  <a:cubicBezTo>
                    <a:pt x="291" y="641"/>
                    <a:pt x="401" y="562"/>
                    <a:pt x="464" y="412"/>
                  </a:cubicBezTo>
                  <a:cubicBezTo>
                    <a:pt x="543" y="218"/>
                    <a:pt x="481" y="77"/>
                    <a:pt x="353" y="20"/>
                  </a:cubicBezTo>
                  <a:cubicBezTo>
                    <a:pt x="322" y="7"/>
                    <a:pt x="291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7"/>
            <p:cNvSpPr/>
            <p:nvPr/>
          </p:nvSpPr>
          <p:spPr>
            <a:xfrm flipH="1">
              <a:off x="991960" y="2241876"/>
              <a:ext cx="297410" cy="588225"/>
            </a:xfrm>
            <a:custGeom>
              <a:avLst/>
              <a:gdLst/>
              <a:ahLst/>
              <a:cxnLst/>
              <a:rect l="l" t="t" r="r" b="b"/>
              <a:pathLst>
                <a:path w="1535" h="3036" extrusionOk="0">
                  <a:moveTo>
                    <a:pt x="1017" y="1"/>
                  </a:moveTo>
                  <a:cubicBezTo>
                    <a:pt x="715" y="1"/>
                    <a:pt x="372" y="313"/>
                    <a:pt x="292" y="750"/>
                  </a:cubicBezTo>
                  <a:cubicBezTo>
                    <a:pt x="137" y="1588"/>
                    <a:pt x="1" y="2395"/>
                    <a:pt x="1" y="2395"/>
                  </a:cubicBezTo>
                  <a:lnTo>
                    <a:pt x="954" y="3035"/>
                  </a:lnTo>
                  <a:cubicBezTo>
                    <a:pt x="954" y="3035"/>
                    <a:pt x="1439" y="2334"/>
                    <a:pt x="1505" y="935"/>
                  </a:cubicBezTo>
                  <a:cubicBezTo>
                    <a:pt x="1535" y="264"/>
                    <a:pt x="1293" y="1"/>
                    <a:pt x="10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7"/>
            <p:cNvSpPr/>
            <p:nvPr/>
          </p:nvSpPr>
          <p:spPr>
            <a:xfrm flipH="1">
              <a:off x="1054348" y="2668712"/>
              <a:ext cx="253816" cy="225719"/>
            </a:xfrm>
            <a:custGeom>
              <a:avLst/>
              <a:gdLst/>
              <a:ahLst/>
              <a:cxnLst/>
              <a:rect l="l" t="t" r="r" b="b"/>
              <a:pathLst>
                <a:path w="1310" h="1165" extrusionOk="0">
                  <a:moveTo>
                    <a:pt x="307" y="0"/>
                  </a:moveTo>
                  <a:cubicBezTo>
                    <a:pt x="152" y="0"/>
                    <a:pt x="31" y="89"/>
                    <a:pt x="1" y="329"/>
                  </a:cubicBezTo>
                  <a:cubicBezTo>
                    <a:pt x="1" y="329"/>
                    <a:pt x="239" y="365"/>
                    <a:pt x="698" y="1132"/>
                  </a:cubicBezTo>
                  <a:cubicBezTo>
                    <a:pt x="717" y="1155"/>
                    <a:pt x="745" y="1165"/>
                    <a:pt x="777" y="1165"/>
                  </a:cubicBezTo>
                  <a:cubicBezTo>
                    <a:pt x="966" y="1165"/>
                    <a:pt x="1310" y="812"/>
                    <a:pt x="1148" y="537"/>
                  </a:cubicBezTo>
                  <a:cubicBezTo>
                    <a:pt x="1023" y="328"/>
                    <a:pt x="604" y="0"/>
                    <a:pt x="30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4" name="Google Shape;644;p47"/>
          <p:cNvGrpSpPr/>
          <p:nvPr/>
        </p:nvGrpSpPr>
        <p:grpSpPr>
          <a:xfrm>
            <a:off x="1593538" y="1398690"/>
            <a:ext cx="710990" cy="477360"/>
            <a:chOff x="1165708" y="3075631"/>
            <a:chExt cx="411143" cy="276042"/>
          </a:xfrm>
        </p:grpSpPr>
        <p:sp>
          <p:nvSpPr>
            <p:cNvPr id="645" name="Google Shape;645;p47"/>
            <p:cNvSpPr/>
            <p:nvPr/>
          </p:nvSpPr>
          <p:spPr>
            <a:xfrm>
              <a:off x="1165708" y="3075631"/>
              <a:ext cx="411143" cy="276042"/>
            </a:xfrm>
            <a:custGeom>
              <a:avLst/>
              <a:gdLst/>
              <a:ahLst/>
              <a:cxnLst/>
              <a:rect l="l" t="t" r="r" b="b"/>
              <a:pathLst>
                <a:path w="3168" h="2127" extrusionOk="0">
                  <a:moveTo>
                    <a:pt x="887" y="0"/>
                  </a:moveTo>
                  <a:cubicBezTo>
                    <a:pt x="397" y="0"/>
                    <a:pt x="0" y="402"/>
                    <a:pt x="0" y="892"/>
                  </a:cubicBezTo>
                  <a:cubicBezTo>
                    <a:pt x="0" y="1121"/>
                    <a:pt x="89" y="1333"/>
                    <a:pt x="234" y="1491"/>
                  </a:cubicBezTo>
                  <a:lnTo>
                    <a:pt x="0" y="2127"/>
                  </a:lnTo>
                  <a:lnTo>
                    <a:pt x="561" y="1716"/>
                  </a:lnTo>
                  <a:cubicBezTo>
                    <a:pt x="662" y="1756"/>
                    <a:pt x="772" y="1778"/>
                    <a:pt x="887" y="1778"/>
                  </a:cubicBezTo>
                  <a:lnTo>
                    <a:pt x="2277" y="1778"/>
                  </a:lnTo>
                  <a:cubicBezTo>
                    <a:pt x="2766" y="1778"/>
                    <a:pt x="3168" y="1381"/>
                    <a:pt x="3168" y="892"/>
                  </a:cubicBezTo>
                  <a:cubicBezTo>
                    <a:pt x="3168" y="402"/>
                    <a:pt x="2766" y="0"/>
                    <a:pt x="227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7"/>
            <p:cNvSpPr/>
            <p:nvPr/>
          </p:nvSpPr>
          <p:spPr>
            <a:xfrm>
              <a:off x="1260707" y="3167775"/>
              <a:ext cx="46461" cy="4646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82" y="1"/>
                  </a:moveTo>
                  <a:cubicBezTo>
                    <a:pt x="80" y="1"/>
                    <a:pt x="1" y="80"/>
                    <a:pt x="1" y="182"/>
                  </a:cubicBezTo>
                  <a:cubicBezTo>
                    <a:pt x="1" y="279"/>
                    <a:pt x="80" y="358"/>
                    <a:pt x="182" y="358"/>
                  </a:cubicBezTo>
                  <a:cubicBezTo>
                    <a:pt x="279" y="358"/>
                    <a:pt x="358" y="279"/>
                    <a:pt x="358" y="182"/>
                  </a:cubicBezTo>
                  <a:cubicBezTo>
                    <a:pt x="358" y="80"/>
                    <a:pt x="279" y="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7"/>
            <p:cNvSpPr/>
            <p:nvPr/>
          </p:nvSpPr>
          <p:spPr>
            <a:xfrm>
              <a:off x="1439934" y="3167775"/>
              <a:ext cx="46461" cy="4646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81" y="1"/>
                  </a:moveTo>
                  <a:cubicBezTo>
                    <a:pt x="80" y="1"/>
                    <a:pt x="0" y="80"/>
                    <a:pt x="0" y="182"/>
                  </a:cubicBezTo>
                  <a:cubicBezTo>
                    <a:pt x="0" y="279"/>
                    <a:pt x="80" y="358"/>
                    <a:pt x="181" y="358"/>
                  </a:cubicBezTo>
                  <a:cubicBezTo>
                    <a:pt x="278" y="358"/>
                    <a:pt x="358" y="279"/>
                    <a:pt x="358" y="182"/>
                  </a:cubicBezTo>
                  <a:cubicBezTo>
                    <a:pt x="358" y="80"/>
                    <a:pt x="278" y="1"/>
                    <a:pt x="1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7"/>
            <p:cNvSpPr/>
            <p:nvPr/>
          </p:nvSpPr>
          <p:spPr>
            <a:xfrm>
              <a:off x="1350645" y="3167775"/>
              <a:ext cx="46461" cy="46461"/>
            </a:xfrm>
            <a:custGeom>
              <a:avLst/>
              <a:gdLst/>
              <a:ahLst/>
              <a:cxnLst/>
              <a:rect l="l" t="t" r="r" b="b"/>
              <a:pathLst>
                <a:path w="358" h="358" extrusionOk="0">
                  <a:moveTo>
                    <a:pt x="177" y="1"/>
                  </a:moveTo>
                  <a:cubicBezTo>
                    <a:pt x="80" y="1"/>
                    <a:pt x="0" y="80"/>
                    <a:pt x="0" y="182"/>
                  </a:cubicBezTo>
                  <a:cubicBezTo>
                    <a:pt x="0" y="279"/>
                    <a:pt x="80" y="358"/>
                    <a:pt x="177" y="358"/>
                  </a:cubicBezTo>
                  <a:cubicBezTo>
                    <a:pt x="278" y="358"/>
                    <a:pt x="358" y="279"/>
                    <a:pt x="358" y="182"/>
                  </a:cubicBezTo>
                  <a:cubicBezTo>
                    <a:pt x="358" y="80"/>
                    <a:pt x="278" y="1"/>
                    <a:pt x="1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523;p42">
            <a:extLst>
              <a:ext uri="{FF2B5EF4-FFF2-40B4-BE49-F238E27FC236}">
                <a16:creationId xmlns:a16="http://schemas.microsoft.com/office/drawing/2014/main" id="{D525C7A2-ACC1-2063-92B5-52038C6A07B1}"/>
              </a:ext>
            </a:extLst>
          </p:cNvPr>
          <p:cNvSpPr txBox="1">
            <a:spLocks/>
          </p:cNvSpPr>
          <p:nvPr/>
        </p:nvSpPr>
        <p:spPr>
          <a:xfrm>
            <a:off x="716280" y="125405"/>
            <a:ext cx="7955280" cy="5723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l-PL" sz="2400"/>
              <a:t>🧭 Ako si to zapamätať navždy</a:t>
            </a:r>
            <a:endParaRPr lang="pl-PL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D6619D-3FE6-9E29-DD8D-2E422657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97" y="216830"/>
            <a:ext cx="3597900" cy="1063200"/>
          </a:xfrm>
        </p:spPr>
        <p:txBody>
          <a:bodyPr/>
          <a:lstStyle/>
          <a:p>
            <a:r>
              <a:rPr lang="sk-SK" dirty="0"/>
              <a:t>Kto má problém?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D1C60A-39BC-4400-D64B-B91A87632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3770" y="1553165"/>
            <a:ext cx="3597900" cy="805200"/>
          </a:xfrm>
        </p:spPr>
        <p:txBody>
          <a:bodyPr/>
          <a:lstStyle/>
          <a:p>
            <a:r>
              <a:rPr lang="sk-SK" dirty="0"/>
              <a:t>Kolega príde a povie: </a:t>
            </a:r>
            <a:r>
              <a:rPr lang="sk-SK" i="1" dirty="0"/>
              <a:t>„Som úplne vyčerpaný z tej práce…‘</a:t>
            </a:r>
            <a:r>
              <a:rPr lang="sk-SK" dirty="0"/>
              <a:t>“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738143E-A173-5467-DFE8-A46DCD40839E}"/>
              </a:ext>
            </a:extLst>
          </p:cNvPr>
          <p:cNvSpPr txBox="1">
            <a:spLocks/>
          </p:cNvSpPr>
          <p:nvPr/>
        </p:nvSpPr>
        <p:spPr>
          <a:xfrm>
            <a:off x="169597" y="2571750"/>
            <a:ext cx="35979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r>
              <a:rPr lang="pl-PL" i="1" dirty="0"/>
              <a:t>„Kolega mešká na stretnutie a tebe to vadí.“</a:t>
            </a:r>
            <a:endParaRPr lang="sk-SK" i="1" dirty="0"/>
          </a:p>
        </p:txBody>
      </p:sp>
      <p:sp>
        <p:nvSpPr>
          <p:cNvPr id="5" name="Podnadpis 2">
            <a:extLst>
              <a:ext uri="{FF2B5EF4-FFF2-40B4-BE49-F238E27FC236}">
                <a16:creationId xmlns:a16="http://schemas.microsoft.com/office/drawing/2014/main" id="{DCD73F34-F7D9-EEF1-21BE-FA0EB1D424CD}"/>
              </a:ext>
            </a:extLst>
          </p:cNvPr>
          <p:cNvSpPr txBox="1">
            <a:spLocks/>
          </p:cNvSpPr>
          <p:nvPr/>
        </p:nvSpPr>
        <p:spPr>
          <a:xfrm>
            <a:off x="1334639" y="3650085"/>
            <a:ext cx="35979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r>
              <a:rPr lang="pl-PL" i="1" dirty="0"/>
              <a:t>„Ty chceš kvalitu, kolega chce rýchlosť.“</a:t>
            </a:r>
            <a:endParaRPr lang="sk-SK" i="1" dirty="0"/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9071F270-FAF6-E8F9-4D63-A37010A5BF69}"/>
              </a:ext>
            </a:extLst>
          </p:cNvPr>
          <p:cNvSpPr txBox="1">
            <a:spLocks/>
          </p:cNvSpPr>
          <p:nvPr/>
        </p:nvSpPr>
        <p:spPr>
          <a:xfrm>
            <a:off x="4192454" y="1001777"/>
            <a:ext cx="35979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r>
              <a:rPr lang="pl-PL" i="1" dirty="0"/>
              <a:t>„Kolega je nahnevaný na šéfa a rozpráva ti o tom.“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90E7D286-0D31-9CBE-1DEC-7FCA64C82A59}"/>
              </a:ext>
            </a:extLst>
          </p:cNvPr>
          <p:cNvSpPr txBox="1">
            <a:spLocks/>
          </p:cNvSpPr>
          <p:nvPr/>
        </p:nvSpPr>
        <p:spPr>
          <a:xfrm>
            <a:off x="5175806" y="2169150"/>
            <a:ext cx="35979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r>
              <a:rPr lang="sk-SK" i="1" dirty="0"/>
              <a:t>„Kolega ti skáče do reči a teba to vytáča.“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6D46E075-C2CD-632C-C01A-9AD852DBEF08}"/>
              </a:ext>
            </a:extLst>
          </p:cNvPr>
          <p:cNvSpPr txBox="1">
            <a:spLocks/>
          </p:cNvSpPr>
          <p:nvPr/>
        </p:nvSpPr>
        <p:spPr>
          <a:xfrm>
            <a:off x="4843115" y="3336523"/>
            <a:ext cx="359790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r>
              <a:rPr lang="sk-SK" i="1" dirty="0"/>
              <a:t>„Dohadujete sa, ako spraviť projekt – každý chce inak.“</a:t>
            </a:r>
          </a:p>
        </p:txBody>
      </p:sp>
    </p:spTree>
    <p:extLst>
      <p:ext uri="{BB962C8B-B14F-4D97-AF65-F5344CB8AC3E}">
        <p14:creationId xmlns:p14="http://schemas.microsoft.com/office/powerpoint/2010/main" val="390363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>
          <a:extLst>
            <a:ext uri="{FF2B5EF4-FFF2-40B4-BE49-F238E27FC236}">
              <a16:creationId xmlns:a16="http://schemas.microsoft.com/office/drawing/2014/main" id="{DC2B8098-59A1-BFA8-CB4E-4237E0744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7">
            <a:extLst>
              <a:ext uri="{FF2B5EF4-FFF2-40B4-BE49-F238E27FC236}">
                <a16:creationId xmlns:a16="http://schemas.microsoft.com/office/drawing/2014/main" id="{5CFA551F-6D84-2445-5437-D119BE6E64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36756" y="1192225"/>
            <a:ext cx="5350135" cy="15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 dirty="0"/>
              <a:t>2. NEKONFLIKTNÁ KOMUNIKÁCIA</a:t>
            </a:r>
            <a:endParaRPr sz="4400" dirty="0"/>
          </a:p>
        </p:txBody>
      </p:sp>
      <p:sp>
        <p:nvSpPr>
          <p:cNvPr id="364" name="Google Shape;364;p37">
            <a:extLst>
              <a:ext uri="{FF2B5EF4-FFF2-40B4-BE49-F238E27FC236}">
                <a16:creationId xmlns:a16="http://schemas.microsoft.com/office/drawing/2014/main" id="{EC02FF35-E5AF-1E7C-36D9-CE36647DF1F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972534" y="3010008"/>
            <a:ext cx="5022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dirty="0"/>
              <a:t>„Nekonfliktná komunikácia je spôsob, ako povedať aj nepríjemné veci tak, aby druhý nezačal bojovať.“</a:t>
            </a:r>
            <a:endParaRPr dirty="0"/>
          </a:p>
        </p:txBody>
      </p:sp>
      <p:grpSp>
        <p:nvGrpSpPr>
          <p:cNvPr id="365" name="Google Shape;365;p37">
            <a:extLst>
              <a:ext uri="{FF2B5EF4-FFF2-40B4-BE49-F238E27FC236}">
                <a16:creationId xmlns:a16="http://schemas.microsoft.com/office/drawing/2014/main" id="{34A30436-0B2F-A3C8-5548-AA583283CE55}"/>
              </a:ext>
            </a:extLst>
          </p:cNvPr>
          <p:cNvGrpSpPr/>
          <p:nvPr/>
        </p:nvGrpSpPr>
        <p:grpSpPr>
          <a:xfrm>
            <a:off x="569407" y="1539817"/>
            <a:ext cx="7961075" cy="3179832"/>
            <a:chOff x="569407" y="1539817"/>
            <a:chExt cx="7961075" cy="3179832"/>
          </a:xfrm>
        </p:grpSpPr>
        <p:grpSp>
          <p:nvGrpSpPr>
            <p:cNvPr id="366" name="Google Shape;366;p37">
              <a:extLst>
                <a:ext uri="{FF2B5EF4-FFF2-40B4-BE49-F238E27FC236}">
                  <a16:creationId xmlns:a16="http://schemas.microsoft.com/office/drawing/2014/main" id="{B4340711-A3EF-7BDB-0456-0005DE48D317}"/>
                </a:ext>
              </a:extLst>
            </p:cNvPr>
            <p:cNvGrpSpPr/>
            <p:nvPr/>
          </p:nvGrpSpPr>
          <p:grpSpPr>
            <a:xfrm>
              <a:off x="569407" y="2244865"/>
              <a:ext cx="1347695" cy="2297929"/>
              <a:chOff x="829058" y="3348949"/>
              <a:chExt cx="779330" cy="1328821"/>
            </a:xfrm>
          </p:grpSpPr>
          <p:sp>
            <p:nvSpPr>
              <p:cNvPr id="367" name="Google Shape;367;p37">
                <a:extLst>
                  <a:ext uri="{FF2B5EF4-FFF2-40B4-BE49-F238E27FC236}">
                    <a16:creationId xmlns:a16="http://schemas.microsoft.com/office/drawing/2014/main" id="{4EED2B0F-39BE-3F57-DC30-8065CFBE56B0}"/>
                  </a:ext>
                </a:extLst>
              </p:cNvPr>
              <p:cNvSpPr/>
              <p:nvPr/>
            </p:nvSpPr>
            <p:spPr>
              <a:xfrm>
                <a:off x="957281" y="3630832"/>
                <a:ext cx="509646" cy="340672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625" extrusionOk="0">
                    <a:moveTo>
                      <a:pt x="702" y="1"/>
                    </a:moveTo>
                    <a:cubicBezTo>
                      <a:pt x="672" y="1"/>
                      <a:pt x="641" y="7"/>
                      <a:pt x="609" y="19"/>
                    </a:cubicBezTo>
                    <a:cubicBezTo>
                      <a:pt x="0" y="266"/>
                      <a:pt x="371" y="1749"/>
                      <a:pt x="830" y="2441"/>
                    </a:cubicBezTo>
                    <a:cubicBezTo>
                      <a:pt x="917" y="2575"/>
                      <a:pt x="1106" y="2625"/>
                      <a:pt x="1340" y="2625"/>
                    </a:cubicBezTo>
                    <a:cubicBezTo>
                      <a:pt x="2035" y="2625"/>
                      <a:pt x="3128" y="2185"/>
                      <a:pt x="3128" y="2185"/>
                    </a:cubicBezTo>
                    <a:cubicBezTo>
                      <a:pt x="3128" y="2185"/>
                      <a:pt x="3547" y="2049"/>
                      <a:pt x="3728" y="1846"/>
                    </a:cubicBezTo>
                    <a:cubicBezTo>
                      <a:pt x="3892" y="1660"/>
                      <a:pt x="3927" y="1440"/>
                      <a:pt x="3918" y="1272"/>
                    </a:cubicBezTo>
                    <a:cubicBezTo>
                      <a:pt x="3914" y="1248"/>
                      <a:pt x="3894" y="1229"/>
                      <a:pt x="3873" y="1229"/>
                    </a:cubicBezTo>
                    <a:cubicBezTo>
                      <a:pt x="3867" y="1229"/>
                      <a:pt x="3862" y="1230"/>
                      <a:pt x="3856" y="1232"/>
                    </a:cubicBezTo>
                    <a:cubicBezTo>
                      <a:pt x="3742" y="1303"/>
                      <a:pt x="3587" y="1616"/>
                      <a:pt x="3358" y="1634"/>
                    </a:cubicBezTo>
                    <a:cubicBezTo>
                      <a:pt x="3499" y="1457"/>
                      <a:pt x="3543" y="1255"/>
                      <a:pt x="3472" y="1250"/>
                    </a:cubicBezTo>
                    <a:cubicBezTo>
                      <a:pt x="3471" y="1250"/>
                      <a:pt x="3469" y="1250"/>
                      <a:pt x="3467" y="1250"/>
                    </a:cubicBezTo>
                    <a:cubicBezTo>
                      <a:pt x="3396" y="1250"/>
                      <a:pt x="3365" y="1426"/>
                      <a:pt x="3133" y="1590"/>
                    </a:cubicBezTo>
                    <a:cubicBezTo>
                      <a:pt x="3027" y="1660"/>
                      <a:pt x="2969" y="1744"/>
                      <a:pt x="2939" y="1819"/>
                    </a:cubicBezTo>
                    <a:lnTo>
                      <a:pt x="1567" y="1991"/>
                    </a:lnTo>
                    <a:cubicBezTo>
                      <a:pt x="1567" y="1991"/>
                      <a:pt x="1253" y="1"/>
                      <a:pt x="7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>
                <a:extLst>
                  <a:ext uri="{FF2B5EF4-FFF2-40B4-BE49-F238E27FC236}">
                    <a16:creationId xmlns:a16="http://schemas.microsoft.com/office/drawing/2014/main" id="{52AF90EF-7EE0-D61D-AED2-CE301D8EC557}"/>
                  </a:ext>
                </a:extLst>
              </p:cNvPr>
              <p:cNvSpPr/>
              <p:nvPr/>
            </p:nvSpPr>
            <p:spPr>
              <a:xfrm>
                <a:off x="952090" y="3630053"/>
                <a:ext cx="201159" cy="202587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561" extrusionOk="0">
                    <a:moveTo>
                      <a:pt x="765" y="1"/>
                    </a:moveTo>
                    <a:cubicBezTo>
                      <a:pt x="723" y="1"/>
                      <a:pt x="678" y="9"/>
                      <a:pt x="632" y="25"/>
                    </a:cubicBezTo>
                    <a:cubicBezTo>
                      <a:pt x="1" y="255"/>
                      <a:pt x="354" y="1556"/>
                      <a:pt x="354" y="1556"/>
                    </a:cubicBezTo>
                    <a:lnTo>
                      <a:pt x="354" y="1561"/>
                    </a:lnTo>
                    <a:lnTo>
                      <a:pt x="1549" y="1252"/>
                    </a:lnTo>
                    <a:cubicBezTo>
                      <a:pt x="1549" y="1252"/>
                      <a:pt x="1307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>
                <a:extLst>
                  <a:ext uri="{FF2B5EF4-FFF2-40B4-BE49-F238E27FC236}">
                    <a16:creationId xmlns:a16="http://schemas.microsoft.com/office/drawing/2014/main" id="{196D309E-9641-8BE6-D34F-C236EAD31721}"/>
                  </a:ext>
                </a:extLst>
              </p:cNvPr>
              <p:cNvSpPr/>
              <p:nvPr/>
            </p:nvSpPr>
            <p:spPr>
              <a:xfrm>
                <a:off x="1290455" y="4576994"/>
                <a:ext cx="258392" cy="96427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743" extrusionOk="0">
                    <a:moveTo>
                      <a:pt x="1" y="1"/>
                    </a:moveTo>
                    <a:lnTo>
                      <a:pt x="10" y="521"/>
                    </a:lnTo>
                    <a:cubicBezTo>
                      <a:pt x="10" y="645"/>
                      <a:pt x="111" y="742"/>
                      <a:pt x="235" y="742"/>
                    </a:cubicBezTo>
                    <a:lnTo>
                      <a:pt x="1585" y="720"/>
                    </a:lnTo>
                    <a:cubicBezTo>
                      <a:pt x="1585" y="720"/>
                      <a:pt x="1990" y="619"/>
                      <a:pt x="1580" y="416"/>
                    </a:cubicBezTo>
                    <a:cubicBezTo>
                      <a:pt x="1170" y="213"/>
                      <a:pt x="689" y="14"/>
                      <a:pt x="689" y="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>
                <a:extLst>
                  <a:ext uri="{FF2B5EF4-FFF2-40B4-BE49-F238E27FC236}">
                    <a16:creationId xmlns:a16="http://schemas.microsoft.com/office/drawing/2014/main" id="{B5802F21-8B92-5F24-D5D1-E74F5AC78994}"/>
                  </a:ext>
                </a:extLst>
              </p:cNvPr>
              <p:cNvSpPr/>
              <p:nvPr/>
            </p:nvSpPr>
            <p:spPr>
              <a:xfrm>
                <a:off x="1037485" y="4023937"/>
                <a:ext cx="570902" cy="559871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4314" extrusionOk="0">
                    <a:moveTo>
                      <a:pt x="1091" y="1"/>
                    </a:moveTo>
                    <a:cubicBezTo>
                      <a:pt x="379" y="1"/>
                      <a:pt x="84" y="277"/>
                      <a:pt x="84" y="277"/>
                    </a:cubicBezTo>
                    <a:lnTo>
                      <a:pt x="84" y="273"/>
                    </a:lnTo>
                    <a:lnTo>
                      <a:pt x="84" y="273"/>
                    </a:lnTo>
                    <a:cubicBezTo>
                      <a:pt x="0" y="899"/>
                      <a:pt x="441" y="1472"/>
                      <a:pt x="1068" y="1547"/>
                    </a:cubicBezTo>
                    <a:lnTo>
                      <a:pt x="2885" y="1892"/>
                    </a:lnTo>
                    <a:lnTo>
                      <a:pt x="2034" y="4296"/>
                    </a:lnTo>
                    <a:lnTo>
                      <a:pt x="2722" y="4314"/>
                    </a:lnTo>
                    <a:cubicBezTo>
                      <a:pt x="2722" y="4314"/>
                      <a:pt x="3891" y="2306"/>
                      <a:pt x="4059" y="1971"/>
                    </a:cubicBezTo>
                    <a:cubicBezTo>
                      <a:pt x="4244" y="1587"/>
                      <a:pt x="4398" y="996"/>
                      <a:pt x="2585" y="312"/>
                    </a:cubicBezTo>
                    <a:cubicBezTo>
                      <a:pt x="1959" y="78"/>
                      <a:pt x="1467" y="1"/>
                      <a:pt x="10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>
                <a:extLst>
                  <a:ext uri="{FF2B5EF4-FFF2-40B4-BE49-F238E27FC236}">
                    <a16:creationId xmlns:a16="http://schemas.microsoft.com/office/drawing/2014/main" id="{D1B6A198-90B6-08F6-2A39-CB196A1EA9D8}"/>
                  </a:ext>
                </a:extLst>
              </p:cNvPr>
              <p:cNvSpPr/>
              <p:nvPr/>
            </p:nvSpPr>
            <p:spPr>
              <a:xfrm>
                <a:off x="1134200" y="4576994"/>
                <a:ext cx="257743" cy="96427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743" extrusionOk="0">
                    <a:moveTo>
                      <a:pt x="71" y="1"/>
                    </a:moveTo>
                    <a:lnTo>
                      <a:pt x="0" y="521"/>
                    </a:lnTo>
                    <a:cubicBezTo>
                      <a:pt x="5" y="645"/>
                      <a:pt x="106" y="742"/>
                      <a:pt x="230" y="742"/>
                    </a:cubicBezTo>
                    <a:lnTo>
                      <a:pt x="1580" y="720"/>
                    </a:lnTo>
                    <a:cubicBezTo>
                      <a:pt x="1580" y="720"/>
                      <a:pt x="1986" y="619"/>
                      <a:pt x="1575" y="416"/>
                    </a:cubicBezTo>
                    <a:cubicBezTo>
                      <a:pt x="1165" y="213"/>
                      <a:pt x="684" y="14"/>
                      <a:pt x="684" y="14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>
                <a:extLst>
                  <a:ext uri="{FF2B5EF4-FFF2-40B4-BE49-F238E27FC236}">
                    <a16:creationId xmlns:a16="http://schemas.microsoft.com/office/drawing/2014/main" id="{76B705C9-F613-0334-87D9-2CEA9BD285F8}"/>
                  </a:ext>
                </a:extLst>
              </p:cNvPr>
              <p:cNvSpPr/>
              <p:nvPr/>
            </p:nvSpPr>
            <p:spPr>
              <a:xfrm>
                <a:off x="894856" y="4059367"/>
                <a:ext cx="620738" cy="527296"/>
              </a:xfrm>
              <a:custGeom>
                <a:avLst/>
                <a:gdLst/>
                <a:ahLst/>
                <a:cxnLst/>
                <a:rect l="l" t="t" r="r" b="b"/>
                <a:pathLst>
                  <a:path w="4783" h="4063" extrusionOk="0">
                    <a:moveTo>
                      <a:pt x="1809" y="0"/>
                    </a:moveTo>
                    <a:cubicBezTo>
                      <a:pt x="623" y="0"/>
                      <a:pt x="1" y="489"/>
                      <a:pt x="1" y="489"/>
                    </a:cubicBezTo>
                    <a:cubicBezTo>
                      <a:pt x="1" y="1111"/>
                      <a:pt x="133" y="1557"/>
                      <a:pt x="741" y="1557"/>
                    </a:cubicBezTo>
                    <a:cubicBezTo>
                      <a:pt x="750" y="1557"/>
                      <a:pt x="759" y="1557"/>
                      <a:pt x="768" y="1557"/>
                    </a:cubicBezTo>
                    <a:lnTo>
                      <a:pt x="3062" y="1566"/>
                    </a:lnTo>
                    <a:lnTo>
                      <a:pt x="1937" y="4063"/>
                    </a:lnTo>
                    <a:lnTo>
                      <a:pt x="2612" y="4036"/>
                    </a:lnTo>
                    <a:cubicBezTo>
                      <a:pt x="2612" y="4036"/>
                      <a:pt x="4253" y="2064"/>
                      <a:pt x="4421" y="1729"/>
                    </a:cubicBezTo>
                    <a:cubicBezTo>
                      <a:pt x="4589" y="1398"/>
                      <a:pt x="4783" y="560"/>
                      <a:pt x="2895" y="127"/>
                    </a:cubicBezTo>
                    <a:cubicBezTo>
                      <a:pt x="2492" y="36"/>
                      <a:pt x="2130" y="0"/>
                      <a:pt x="18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>
                <a:extLst>
                  <a:ext uri="{FF2B5EF4-FFF2-40B4-BE49-F238E27FC236}">
                    <a16:creationId xmlns:a16="http://schemas.microsoft.com/office/drawing/2014/main" id="{7BB34289-0280-BAA9-7F67-D308462BA0CA}"/>
                  </a:ext>
                </a:extLst>
              </p:cNvPr>
              <p:cNvSpPr/>
              <p:nvPr/>
            </p:nvSpPr>
            <p:spPr>
              <a:xfrm>
                <a:off x="863969" y="3629924"/>
                <a:ext cx="311602" cy="5182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3993" extrusionOk="0">
                    <a:moveTo>
                      <a:pt x="1490" y="1"/>
                    </a:moveTo>
                    <a:cubicBezTo>
                      <a:pt x="1476" y="1"/>
                      <a:pt x="1462" y="2"/>
                      <a:pt x="1447" y="4"/>
                    </a:cubicBezTo>
                    <a:cubicBezTo>
                      <a:pt x="1240" y="35"/>
                      <a:pt x="1002" y="92"/>
                      <a:pt x="830" y="123"/>
                    </a:cubicBezTo>
                    <a:cubicBezTo>
                      <a:pt x="358" y="207"/>
                      <a:pt x="186" y="384"/>
                      <a:pt x="119" y="860"/>
                    </a:cubicBezTo>
                    <a:cubicBezTo>
                      <a:pt x="36" y="1464"/>
                      <a:pt x="0" y="2903"/>
                      <a:pt x="119" y="3992"/>
                    </a:cubicBezTo>
                    <a:cubicBezTo>
                      <a:pt x="1483" y="3992"/>
                      <a:pt x="2400" y="3322"/>
                      <a:pt x="2400" y="3322"/>
                    </a:cubicBezTo>
                    <a:cubicBezTo>
                      <a:pt x="2184" y="2920"/>
                      <a:pt x="2039" y="2484"/>
                      <a:pt x="1972" y="2034"/>
                    </a:cubicBezTo>
                    <a:cubicBezTo>
                      <a:pt x="1924" y="1729"/>
                      <a:pt x="1893" y="1420"/>
                      <a:pt x="1880" y="1112"/>
                    </a:cubicBezTo>
                    <a:cubicBezTo>
                      <a:pt x="1842" y="328"/>
                      <a:pt x="1726" y="1"/>
                      <a:pt x="14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>
                <a:extLst>
                  <a:ext uri="{FF2B5EF4-FFF2-40B4-BE49-F238E27FC236}">
                    <a16:creationId xmlns:a16="http://schemas.microsoft.com/office/drawing/2014/main" id="{082CC3D4-B211-C903-64C7-6E38C9016C3A}"/>
                  </a:ext>
                </a:extLst>
              </p:cNvPr>
              <p:cNvSpPr/>
              <p:nvPr/>
            </p:nvSpPr>
            <p:spPr>
              <a:xfrm>
                <a:off x="943524" y="3480416"/>
                <a:ext cx="141590" cy="21725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674" extrusionOk="0">
                    <a:moveTo>
                      <a:pt x="248" y="0"/>
                    </a:moveTo>
                    <a:lnTo>
                      <a:pt x="58" y="1006"/>
                    </a:lnTo>
                    <a:cubicBezTo>
                      <a:pt x="1" y="1293"/>
                      <a:pt x="173" y="1571"/>
                      <a:pt x="451" y="1659"/>
                    </a:cubicBezTo>
                    <a:cubicBezTo>
                      <a:pt x="482" y="1669"/>
                      <a:pt x="513" y="1674"/>
                      <a:pt x="544" y="1674"/>
                    </a:cubicBezTo>
                    <a:cubicBezTo>
                      <a:pt x="689" y="1674"/>
                      <a:pt x="823" y="1569"/>
                      <a:pt x="852" y="1417"/>
                    </a:cubicBezTo>
                    <a:lnTo>
                      <a:pt x="1090" y="164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>
                <a:extLst>
                  <a:ext uri="{FF2B5EF4-FFF2-40B4-BE49-F238E27FC236}">
                    <a16:creationId xmlns:a16="http://schemas.microsoft.com/office/drawing/2014/main" id="{3FCA1EB5-B545-29F8-7E91-A9B0494F3559}"/>
                  </a:ext>
                </a:extLst>
              </p:cNvPr>
              <p:cNvSpPr/>
              <p:nvPr/>
            </p:nvSpPr>
            <p:spPr>
              <a:xfrm>
                <a:off x="921721" y="3355049"/>
                <a:ext cx="249827" cy="254369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960" extrusionOk="0">
                    <a:moveTo>
                      <a:pt x="875" y="0"/>
                    </a:moveTo>
                    <a:cubicBezTo>
                      <a:pt x="777" y="0"/>
                      <a:pt x="678" y="21"/>
                      <a:pt x="583" y="62"/>
                    </a:cubicBezTo>
                    <a:cubicBezTo>
                      <a:pt x="191" y="230"/>
                      <a:pt x="1" y="666"/>
                      <a:pt x="248" y="1258"/>
                    </a:cubicBezTo>
                    <a:cubicBezTo>
                      <a:pt x="445" y="1722"/>
                      <a:pt x="779" y="1960"/>
                      <a:pt x="1105" y="1960"/>
                    </a:cubicBezTo>
                    <a:cubicBezTo>
                      <a:pt x="1194" y="1960"/>
                      <a:pt x="1283" y="1942"/>
                      <a:pt x="1369" y="1906"/>
                    </a:cubicBezTo>
                    <a:cubicBezTo>
                      <a:pt x="1761" y="1743"/>
                      <a:pt x="1924" y="1244"/>
                      <a:pt x="1673" y="653"/>
                    </a:cubicBezTo>
                    <a:cubicBezTo>
                      <a:pt x="1486" y="205"/>
                      <a:pt x="1182" y="0"/>
                      <a:pt x="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>
                <a:extLst>
                  <a:ext uri="{FF2B5EF4-FFF2-40B4-BE49-F238E27FC236}">
                    <a16:creationId xmlns:a16="http://schemas.microsoft.com/office/drawing/2014/main" id="{D0C2F7BB-0073-4097-53D1-76A329763B3A}"/>
                  </a:ext>
                </a:extLst>
              </p:cNvPr>
              <p:cNvSpPr/>
              <p:nvPr/>
            </p:nvSpPr>
            <p:spPr>
              <a:xfrm>
                <a:off x="843853" y="3690791"/>
                <a:ext cx="489141" cy="440603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3395" extrusionOk="0">
                    <a:moveTo>
                      <a:pt x="729" y="1"/>
                    </a:moveTo>
                    <a:cubicBezTo>
                      <a:pt x="698" y="1"/>
                      <a:pt x="665" y="7"/>
                      <a:pt x="632" y="20"/>
                    </a:cubicBezTo>
                    <a:cubicBezTo>
                      <a:pt x="1" y="272"/>
                      <a:pt x="385" y="1798"/>
                      <a:pt x="857" y="2517"/>
                    </a:cubicBezTo>
                    <a:cubicBezTo>
                      <a:pt x="1126" y="2923"/>
                      <a:pt x="2136" y="3056"/>
                      <a:pt x="2626" y="3100"/>
                    </a:cubicBezTo>
                    <a:cubicBezTo>
                      <a:pt x="2736" y="3184"/>
                      <a:pt x="2961" y="3347"/>
                      <a:pt x="3151" y="3382"/>
                    </a:cubicBezTo>
                    <a:cubicBezTo>
                      <a:pt x="3198" y="3391"/>
                      <a:pt x="3244" y="3395"/>
                      <a:pt x="3289" y="3395"/>
                    </a:cubicBezTo>
                    <a:cubicBezTo>
                      <a:pt x="3473" y="3395"/>
                      <a:pt x="3632" y="3328"/>
                      <a:pt x="3742" y="3250"/>
                    </a:cubicBezTo>
                    <a:cubicBezTo>
                      <a:pt x="3768" y="3232"/>
                      <a:pt x="3768" y="3192"/>
                      <a:pt x="3742" y="3179"/>
                    </a:cubicBezTo>
                    <a:cubicBezTo>
                      <a:pt x="3623" y="3113"/>
                      <a:pt x="3279" y="3144"/>
                      <a:pt x="3146" y="2954"/>
                    </a:cubicBezTo>
                    <a:lnTo>
                      <a:pt x="3146" y="2954"/>
                    </a:lnTo>
                    <a:cubicBezTo>
                      <a:pt x="3188" y="2961"/>
                      <a:pt x="3229" y="2964"/>
                      <a:pt x="3267" y="2964"/>
                    </a:cubicBezTo>
                    <a:cubicBezTo>
                      <a:pt x="3436" y="2964"/>
                      <a:pt x="3560" y="2907"/>
                      <a:pt x="3535" y="2857"/>
                    </a:cubicBezTo>
                    <a:cubicBezTo>
                      <a:pt x="3504" y="2791"/>
                      <a:pt x="3332" y="2857"/>
                      <a:pt x="3071" y="2738"/>
                    </a:cubicBezTo>
                    <a:cubicBezTo>
                      <a:pt x="2983" y="2698"/>
                      <a:pt x="2904" y="2685"/>
                      <a:pt x="2837" y="2685"/>
                    </a:cubicBezTo>
                    <a:cubicBezTo>
                      <a:pt x="2770" y="2685"/>
                      <a:pt x="2716" y="2698"/>
                      <a:pt x="2679" y="2712"/>
                    </a:cubicBezTo>
                    <a:lnTo>
                      <a:pt x="1439" y="1992"/>
                    </a:lnTo>
                    <a:cubicBezTo>
                      <a:pt x="1439" y="1992"/>
                      <a:pt x="1277" y="1"/>
                      <a:pt x="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>
                <a:extLst>
                  <a:ext uri="{FF2B5EF4-FFF2-40B4-BE49-F238E27FC236}">
                    <a16:creationId xmlns:a16="http://schemas.microsoft.com/office/drawing/2014/main" id="{91A04A23-D04F-0CDE-0CFB-04D4CFA7022B}"/>
                  </a:ext>
                </a:extLst>
              </p:cNvPr>
              <p:cNvSpPr/>
              <p:nvPr/>
            </p:nvSpPr>
            <p:spPr>
              <a:xfrm>
                <a:off x="837104" y="3681576"/>
                <a:ext cx="201029" cy="20206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57" extrusionOk="0">
                    <a:moveTo>
                      <a:pt x="768" y="1"/>
                    </a:moveTo>
                    <a:cubicBezTo>
                      <a:pt x="726" y="1"/>
                      <a:pt x="681" y="9"/>
                      <a:pt x="635" y="25"/>
                    </a:cubicBezTo>
                    <a:cubicBezTo>
                      <a:pt x="0" y="255"/>
                      <a:pt x="353" y="1556"/>
                      <a:pt x="353" y="1556"/>
                    </a:cubicBezTo>
                    <a:lnTo>
                      <a:pt x="1549" y="1252"/>
                    </a:lnTo>
                    <a:cubicBezTo>
                      <a:pt x="1549" y="1252"/>
                      <a:pt x="1306" y="1"/>
                      <a:pt x="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>
                <a:extLst>
                  <a:ext uri="{FF2B5EF4-FFF2-40B4-BE49-F238E27FC236}">
                    <a16:creationId xmlns:a16="http://schemas.microsoft.com/office/drawing/2014/main" id="{E8C9F83E-A8E2-9235-EBCA-0A59A2E39E65}"/>
                  </a:ext>
                </a:extLst>
              </p:cNvPr>
              <p:cNvSpPr/>
              <p:nvPr/>
            </p:nvSpPr>
            <p:spPr>
              <a:xfrm>
                <a:off x="844502" y="3348949"/>
                <a:ext cx="316923" cy="381164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937" extrusionOk="0">
                    <a:moveTo>
                      <a:pt x="1412" y="1"/>
                    </a:moveTo>
                    <a:cubicBezTo>
                      <a:pt x="1307" y="1"/>
                      <a:pt x="1197" y="15"/>
                      <a:pt x="1081" y="47"/>
                    </a:cubicBezTo>
                    <a:cubicBezTo>
                      <a:pt x="0" y="325"/>
                      <a:pt x="146" y="1657"/>
                      <a:pt x="261" y="2937"/>
                    </a:cubicBezTo>
                    <a:cubicBezTo>
                      <a:pt x="1972" y="2328"/>
                      <a:pt x="1562" y="493"/>
                      <a:pt x="1562" y="493"/>
                    </a:cubicBezTo>
                    <a:cubicBezTo>
                      <a:pt x="1562" y="493"/>
                      <a:pt x="1568" y="492"/>
                      <a:pt x="1581" y="492"/>
                    </a:cubicBezTo>
                    <a:cubicBezTo>
                      <a:pt x="1666" y="492"/>
                      <a:pt x="2028" y="512"/>
                      <a:pt x="2316" y="824"/>
                    </a:cubicBezTo>
                    <a:cubicBezTo>
                      <a:pt x="2441" y="517"/>
                      <a:pt x="2038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>
                <a:extLst>
                  <a:ext uri="{FF2B5EF4-FFF2-40B4-BE49-F238E27FC236}">
                    <a16:creationId xmlns:a16="http://schemas.microsoft.com/office/drawing/2014/main" id="{4F571257-68AF-2D9F-8C2F-FEE7B614E514}"/>
                  </a:ext>
                </a:extLst>
              </p:cNvPr>
              <p:cNvSpPr/>
              <p:nvPr/>
            </p:nvSpPr>
            <p:spPr>
              <a:xfrm>
                <a:off x="894337" y="4317500"/>
                <a:ext cx="49316" cy="360269"/>
              </a:xfrm>
              <a:custGeom>
                <a:avLst/>
                <a:gdLst/>
                <a:ahLst/>
                <a:cxnLst/>
                <a:rect l="l" t="t" r="r" b="b"/>
                <a:pathLst>
                  <a:path w="380" h="2776" extrusionOk="0">
                    <a:moveTo>
                      <a:pt x="0" y="0"/>
                    </a:moveTo>
                    <a:lnTo>
                      <a:pt x="0" y="2775"/>
                    </a:lnTo>
                    <a:lnTo>
                      <a:pt x="380" y="2775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>
                <a:extLst>
                  <a:ext uri="{FF2B5EF4-FFF2-40B4-BE49-F238E27FC236}">
                    <a16:creationId xmlns:a16="http://schemas.microsoft.com/office/drawing/2014/main" id="{A6970982-8B53-D57F-86C5-DABD3FF78CF5}"/>
                  </a:ext>
                </a:extLst>
              </p:cNvPr>
              <p:cNvSpPr/>
              <p:nvPr/>
            </p:nvSpPr>
            <p:spPr>
              <a:xfrm>
                <a:off x="1045402" y="4317500"/>
                <a:ext cx="49446" cy="360269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776" extrusionOk="0">
                    <a:moveTo>
                      <a:pt x="1" y="0"/>
                    </a:moveTo>
                    <a:lnTo>
                      <a:pt x="1" y="2775"/>
                    </a:lnTo>
                    <a:lnTo>
                      <a:pt x="380" y="2775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>
                <a:extLst>
                  <a:ext uri="{FF2B5EF4-FFF2-40B4-BE49-F238E27FC236}">
                    <a16:creationId xmlns:a16="http://schemas.microsoft.com/office/drawing/2014/main" id="{D3A92026-8597-0425-7855-DCF5B4180A09}"/>
                  </a:ext>
                </a:extLst>
              </p:cNvPr>
              <p:cNvSpPr/>
              <p:nvPr/>
            </p:nvSpPr>
            <p:spPr>
              <a:xfrm>
                <a:off x="829058" y="4249885"/>
                <a:ext cx="331588" cy="7851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605" extrusionOk="0">
                    <a:moveTo>
                      <a:pt x="305" y="1"/>
                    </a:moveTo>
                    <a:cubicBezTo>
                      <a:pt x="137" y="1"/>
                      <a:pt x="0" y="137"/>
                      <a:pt x="0" y="305"/>
                    </a:cubicBezTo>
                    <a:cubicBezTo>
                      <a:pt x="0" y="468"/>
                      <a:pt x="137" y="605"/>
                      <a:pt x="305" y="605"/>
                    </a:cubicBezTo>
                    <a:lnTo>
                      <a:pt x="2250" y="605"/>
                    </a:lnTo>
                    <a:cubicBezTo>
                      <a:pt x="2418" y="605"/>
                      <a:pt x="2555" y="468"/>
                      <a:pt x="2555" y="305"/>
                    </a:cubicBezTo>
                    <a:cubicBezTo>
                      <a:pt x="2555" y="137"/>
                      <a:pt x="2418" y="1"/>
                      <a:pt x="22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37">
              <a:extLst>
                <a:ext uri="{FF2B5EF4-FFF2-40B4-BE49-F238E27FC236}">
                  <a16:creationId xmlns:a16="http://schemas.microsoft.com/office/drawing/2014/main" id="{BFBD8416-E967-DBF7-38D0-E39D3578F381}"/>
                </a:ext>
              </a:extLst>
            </p:cNvPr>
            <p:cNvGrpSpPr/>
            <p:nvPr/>
          </p:nvGrpSpPr>
          <p:grpSpPr>
            <a:xfrm>
              <a:off x="1173551" y="1539817"/>
              <a:ext cx="710990" cy="477360"/>
              <a:chOff x="1165708" y="3075631"/>
              <a:chExt cx="411143" cy="276042"/>
            </a:xfrm>
          </p:grpSpPr>
          <p:sp>
            <p:nvSpPr>
              <p:cNvPr id="383" name="Google Shape;383;p37">
                <a:extLst>
                  <a:ext uri="{FF2B5EF4-FFF2-40B4-BE49-F238E27FC236}">
                    <a16:creationId xmlns:a16="http://schemas.microsoft.com/office/drawing/2014/main" id="{932FC0C5-7B4B-37B7-2586-892350CFC385}"/>
                  </a:ext>
                </a:extLst>
              </p:cNvPr>
              <p:cNvSpPr/>
              <p:nvPr/>
            </p:nvSpPr>
            <p:spPr>
              <a:xfrm>
                <a:off x="1165708" y="3075631"/>
                <a:ext cx="411143" cy="276042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2127" extrusionOk="0">
                    <a:moveTo>
                      <a:pt x="887" y="0"/>
                    </a:moveTo>
                    <a:cubicBezTo>
                      <a:pt x="397" y="0"/>
                      <a:pt x="0" y="402"/>
                      <a:pt x="0" y="892"/>
                    </a:cubicBezTo>
                    <a:cubicBezTo>
                      <a:pt x="0" y="1121"/>
                      <a:pt x="89" y="1333"/>
                      <a:pt x="234" y="1491"/>
                    </a:cubicBezTo>
                    <a:lnTo>
                      <a:pt x="0" y="2127"/>
                    </a:lnTo>
                    <a:lnTo>
                      <a:pt x="561" y="1716"/>
                    </a:lnTo>
                    <a:cubicBezTo>
                      <a:pt x="662" y="1756"/>
                      <a:pt x="772" y="1778"/>
                      <a:pt x="887" y="1778"/>
                    </a:cubicBezTo>
                    <a:lnTo>
                      <a:pt x="2277" y="1778"/>
                    </a:lnTo>
                    <a:cubicBezTo>
                      <a:pt x="2766" y="1778"/>
                      <a:pt x="3168" y="1381"/>
                      <a:pt x="3168" y="892"/>
                    </a:cubicBezTo>
                    <a:cubicBezTo>
                      <a:pt x="3168" y="402"/>
                      <a:pt x="2766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>
                <a:extLst>
                  <a:ext uri="{FF2B5EF4-FFF2-40B4-BE49-F238E27FC236}">
                    <a16:creationId xmlns:a16="http://schemas.microsoft.com/office/drawing/2014/main" id="{25A33AF3-FF0A-9F88-80BD-0EB4FDCE5F66}"/>
                  </a:ext>
                </a:extLst>
              </p:cNvPr>
              <p:cNvSpPr/>
              <p:nvPr/>
            </p:nvSpPr>
            <p:spPr>
              <a:xfrm>
                <a:off x="1260707" y="3167775"/>
                <a:ext cx="46461" cy="46461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82" y="1"/>
                    </a:moveTo>
                    <a:cubicBezTo>
                      <a:pt x="80" y="1"/>
                      <a:pt x="1" y="80"/>
                      <a:pt x="1" y="182"/>
                    </a:cubicBezTo>
                    <a:cubicBezTo>
                      <a:pt x="1" y="279"/>
                      <a:pt x="80" y="358"/>
                      <a:pt x="182" y="358"/>
                    </a:cubicBezTo>
                    <a:cubicBezTo>
                      <a:pt x="279" y="358"/>
                      <a:pt x="358" y="279"/>
                      <a:pt x="358" y="182"/>
                    </a:cubicBezTo>
                    <a:cubicBezTo>
                      <a:pt x="358" y="80"/>
                      <a:pt x="279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>
                <a:extLst>
                  <a:ext uri="{FF2B5EF4-FFF2-40B4-BE49-F238E27FC236}">
                    <a16:creationId xmlns:a16="http://schemas.microsoft.com/office/drawing/2014/main" id="{B3A1CCC8-A2D6-FB1F-531B-A0136E7EC1DA}"/>
                  </a:ext>
                </a:extLst>
              </p:cNvPr>
              <p:cNvSpPr/>
              <p:nvPr/>
            </p:nvSpPr>
            <p:spPr>
              <a:xfrm>
                <a:off x="1439934" y="3167775"/>
                <a:ext cx="46461" cy="46461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81" y="1"/>
                    </a:moveTo>
                    <a:cubicBezTo>
                      <a:pt x="80" y="1"/>
                      <a:pt x="0" y="80"/>
                      <a:pt x="0" y="182"/>
                    </a:cubicBezTo>
                    <a:cubicBezTo>
                      <a:pt x="0" y="279"/>
                      <a:pt x="80" y="358"/>
                      <a:pt x="181" y="358"/>
                    </a:cubicBezTo>
                    <a:cubicBezTo>
                      <a:pt x="278" y="358"/>
                      <a:pt x="358" y="279"/>
                      <a:pt x="358" y="182"/>
                    </a:cubicBezTo>
                    <a:cubicBezTo>
                      <a:pt x="358" y="80"/>
                      <a:pt x="278" y="1"/>
                      <a:pt x="1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7">
                <a:extLst>
                  <a:ext uri="{FF2B5EF4-FFF2-40B4-BE49-F238E27FC236}">
                    <a16:creationId xmlns:a16="http://schemas.microsoft.com/office/drawing/2014/main" id="{1193FB38-2D76-B3D8-5EDF-A01788F1E348}"/>
                  </a:ext>
                </a:extLst>
              </p:cNvPr>
              <p:cNvSpPr/>
              <p:nvPr/>
            </p:nvSpPr>
            <p:spPr>
              <a:xfrm>
                <a:off x="1350645" y="3167775"/>
                <a:ext cx="46461" cy="46461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7" y="1"/>
                    </a:moveTo>
                    <a:cubicBezTo>
                      <a:pt x="80" y="1"/>
                      <a:pt x="0" y="80"/>
                      <a:pt x="0" y="182"/>
                    </a:cubicBezTo>
                    <a:cubicBezTo>
                      <a:pt x="0" y="279"/>
                      <a:pt x="80" y="358"/>
                      <a:pt x="177" y="358"/>
                    </a:cubicBezTo>
                    <a:cubicBezTo>
                      <a:pt x="278" y="358"/>
                      <a:pt x="358" y="279"/>
                      <a:pt x="358" y="182"/>
                    </a:cubicBezTo>
                    <a:cubicBezTo>
                      <a:pt x="358" y="80"/>
                      <a:pt x="278" y="1"/>
                      <a:pt x="1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37">
              <a:extLst>
                <a:ext uri="{FF2B5EF4-FFF2-40B4-BE49-F238E27FC236}">
                  <a16:creationId xmlns:a16="http://schemas.microsoft.com/office/drawing/2014/main" id="{3C29A715-3013-C6B2-6E20-383096F5ED38}"/>
                </a:ext>
              </a:extLst>
            </p:cNvPr>
            <p:cNvGrpSpPr/>
            <p:nvPr/>
          </p:nvGrpSpPr>
          <p:grpSpPr>
            <a:xfrm>
              <a:off x="7100646" y="2431817"/>
              <a:ext cx="1429836" cy="2287831"/>
              <a:chOff x="2275331" y="3359850"/>
              <a:chExt cx="826829" cy="1322981"/>
            </a:xfrm>
          </p:grpSpPr>
          <p:sp>
            <p:nvSpPr>
              <p:cNvPr id="388" name="Google Shape;388;p37">
                <a:extLst>
                  <a:ext uri="{FF2B5EF4-FFF2-40B4-BE49-F238E27FC236}">
                    <a16:creationId xmlns:a16="http://schemas.microsoft.com/office/drawing/2014/main" id="{F6C3E8FD-095A-EB61-06F7-3140CFCF6C91}"/>
                  </a:ext>
                </a:extLst>
              </p:cNvPr>
              <p:cNvSpPr/>
              <p:nvPr/>
            </p:nvSpPr>
            <p:spPr>
              <a:xfrm>
                <a:off x="2817423" y="4319706"/>
                <a:ext cx="49446" cy="358582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763" extrusionOk="0">
                    <a:moveTo>
                      <a:pt x="1" y="1"/>
                    </a:moveTo>
                    <a:lnTo>
                      <a:pt x="1" y="2762"/>
                    </a:lnTo>
                    <a:lnTo>
                      <a:pt x="380" y="2762"/>
                    </a:lnTo>
                    <a:lnTo>
                      <a:pt x="38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7">
                <a:extLst>
                  <a:ext uri="{FF2B5EF4-FFF2-40B4-BE49-F238E27FC236}">
                    <a16:creationId xmlns:a16="http://schemas.microsoft.com/office/drawing/2014/main" id="{2779423E-5A27-BA13-43EA-F8594983C49A}"/>
                  </a:ext>
                </a:extLst>
              </p:cNvPr>
              <p:cNvSpPr/>
              <p:nvPr/>
            </p:nvSpPr>
            <p:spPr>
              <a:xfrm>
                <a:off x="2968098" y="4319706"/>
                <a:ext cx="48797" cy="358582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763" extrusionOk="0">
                    <a:moveTo>
                      <a:pt x="0" y="1"/>
                    </a:moveTo>
                    <a:lnTo>
                      <a:pt x="0" y="2762"/>
                    </a:lnTo>
                    <a:lnTo>
                      <a:pt x="375" y="2762"/>
                    </a:lnTo>
                    <a:lnTo>
                      <a:pt x="37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7">
                <a:extLst>
                  <a:ext uri="{FF2B5EF4-FFF2-40B4-BE49-F238E27FC236}">
                    <a16:creationId xmlns:a16="http://schemas.microsoft.com/office/drawing/2014/main" id="{E4B80C7D-76EB-4BB9-91EF-8751D5F7B9C0}"/>
                  </a:ext>
                </a:extLst>
              </p:cNvPr>
              <p:cNvSpPr/>
              <p:nvPr/>
            </p:nvSpPr>
            <p:spPr>
              <a:xfrm>
                <a:off x="2752144" y="4252740"/>
                <a:ext cx="330031" cy="7799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601" extrusionOk="0">
                    <a:moveTo>
                      <a:pt x="301" y="1"/>
                    </a:moveTo>
                    <a:cubicBezTo>
                      <a:pt x="138" y="1"/>
                      <a:pt x="1" y="133"/>
                      <a:pt x="1" y="301"/>
                    </a:cubicBezTo>
                    <a:cubicBezTo>
                      <a:pt x="1" y="464"/>
                      <a:pt x="138" y="601"/>
                      <a:pt x="301" y="601"/>
                    </a:cubicBezTo>
                    <a:lnTo>
                      <a:pt x="2242" y="601"/>
                    </a:lnTo>
                    <a:cubicBezTo>
                      <a:pt x="2405" y="601"/>
                      <a:pt x="2542" y="464"/>
                      <a:pt x="2542" y="301"/>
                    </a:cubicBezTo>
                    <a:cubicBezTo>
                      <a:pt x="2542" y="133"/>
                      <a:pt x="2405" y="1"/>
                      <a:pt x="22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7">
                <a:extLst>
                  <a:ext uri="{FF2B5EF4-FFF2-40B4-BE49-F238E27FC236}">
                    <a16:creationId xmlns:a16="http://schemas.microsoft.com/office/drawing/2014/main" id="{F25B1516-43C3-38CF-4E69-ADB782DD5C01}"/>
                  </a:ext>
                </a:extLst>
              </p:cNvPr>
              <p:cNvSpPr/>
              <p:nvPr/>
            </p:nvSpPr>
            <p:spPr>
              <a:xfrm>
                <a:off x="2442488" y="3656399"/>
                <a:ext cx="538847" cy="342879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642" extrusionOk="0">
                    <a:moveTo>
                      <a:pt x="3442" y="0"/>
                    </a:moveTo>
                    <a:cubicBezTo>
                      <a:pt x="2905" y="0"/>
                      <a:pt x="2638" y="1785"/>
                      <a:pt x="2638" y="1785"/>
                    </a:cubicBezTo>
                    <a:lnTo>
                      <a:pt x="1028" y="1918"/>
                    </a:lnTo>
                    <a:cubicBezTo>
                      <a:pt x="1000" y="1911"/>
                      <a:pt x="968" y="1907"/>
                      <a:pt x="932" y="1907"/>
                    </a:cubicBezTo>
                    <a:cubicBezTo>
                      <a:pt x="868" y="1907"/>
                      <a:pt x="793" y="1921"/>
                      <a:pt x="711" y="1957"/>
                    </a:cubicBezTo>
                    <a:cubicBezTo>
                      <a:pt x="446" y="2068"/>
                      <a:pt x="278" y="1997"/>
                      <a:pt x="243" y="2059"/>
                    </a:cubicBezTo>
                    <a:cubicBezTo>
                      <a:pt x="217" y="2115"/>
                      <a:pt x="354" y="2175"/>
                      <a:pt x="531" y="2175"/>
                    </a:cubicBezTo>
                    <a:cubicBezTo>
                      <a:pt x="562" y="2175"/>
                      <a:pt x="594" y="2173"/>
                      <a:pt x="627" y="2169"/>
                    </a:cubicBezTo>
                    <a:lnTo>
                      <a:pt x="627" y="2169"/>
                    </a:lnTo>
                    <a:cubicBezTo>
                      <a:pt x="494" y="2355"/>
                      <a:pt x="146" y="2315"/>
                      <a:pt x="31" y="2377"/>
                    </a:cubicBezTo>
                    <a:cubicBezTo>
                      <a:pt x="0" y="2390"/>
                      <a:pt x="0" y="2430"/>
                      <a:pt x="27" y="2447"/>
                    </a:cubicBezTo>
                    <a:cubicBezTo>
                      <a:pt x="140" y="2531"/>
                      <a:pt x="301" y="2603"/>
                      <a:pt x="490" y="2603"/>
                    </a:cubicBezTo>
                    <a:cubicBezTo>
                      <a:pt x="530" y="2603"/>
                      <a:pt x="571" y="2600"/>
                      <a:pt x="613" y="2593"/>
                    </a:cubicBezTo>
                    <a:cubicBezTo>
                      <a:pt x="794" y="2562"/>
                      <a:pt x="1006" y="2421"/>
                      <a:pt x="1125" y="2337"/>
                    </a:cubicBezTo>
                    <a:cubicBezTo>
                      <a:pt x="1326" y="2400"/>
                      <a:pt x="2123" y="2641"/>
                      <a:pt x="2713" y="2641"/>
                    </a:cubicBezTo>
                    <a:cubicBezTo>
                      <a:pt x="2993" y="2641"/>
                      <a:pt x="3226" y="2587"/>
                      <a:pt x="3327" y="2434"/>
                    </a:cubicBezTo>
                    <a:cubicBezTo>
                      <a:pt x="3781" y="1741"/>
                      <a:pt x="4152" y="263"/>
                      <a:pt x="3547" y="21"/>
                    </a:cubicBezTo>
                    <a:lnTo>
                      <a:pt x="3543" y="21"/>
                    </a:lnTo>
                    <a:cubicBezTo>
                      <a:pt x="3508" y="7"/>
                      <a:pt x="3475" y="0"/>
                      <a:pt x="34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7">
                <a:extLst>
                  <a:ext uri="{FF2B5EF4-FFF2-40B4-BE49-F238E27FC236}">
                    <a16:creationId xmlns:a16="http://schemas.microsoft.com/office/drawing/2014/main" id="{4757C635-1252-B31B-4B06-7A838629ABBF}"/>
                  </a:ext>
                </a:extLst>
              </p:cNvPr>
              <p:cNvSpPr/>
              <p:nvPr/>
            </p:nvSpPr>
            <p:spPr>
              <a:xfrm>
                <a:off x="2776802" y="3636153"/>
                <a:ext cx="104862" cy="24684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1902" extrusionOk="0">
                    <a:moveTo>
                      <a:pt x="808" y="0"/>
                    </a:moveTo>
                    <a:cubicBezTo>
                      <a:pt x="808" y="0"/>
                      <a:pt x="239" y="318"/>
                      <a:pt x="1" y="1752"/>
                    </a:cubicBezTo>
                    <a:lnTo>
                      <a:pt x="504" y="1902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7">
                <a:extLst>
                  <a:ext uri="{FF2B5EF4-FFF2-40B4-BE49-F238E27FC236}">
                    <a16:creationId xmlns:a16="http://schemas.microsoft.com/office/drawing/2014/main" id="{C3E55D3A-D629-A1C2-3ED3-5C2ECD1C0FD6}"/>
                  </a:ext>
                </a:extLst>
              </p:cNvPr>
              <p:cNvSpPr/>
              <p:nvPr/>
            </p:nvSpPr>
            <p:spPr>
              <a:xfrm>
                <a:off x="2539174" y="4587703"/>
                <a:ext cx="256705" cy="9512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733" extrusionOk="0">
                    <a:moveTo>
                      <a:pt x="1977" y="0"/>
                    </a:moveTo>
                    <a:lnTo>
                      <a:pt x="1293" y="14"/>
                    </a:lnTo>
                    <a:cubicBezTo>
                      <a:pt x="1293" y="14"/>
                      <a:pt x="813" y="212"/>
                      <a:pt x="407" y="411"/>
                    </a:cubicBezTo>
                    <a:cubicBezTo>
                      <a:pt x="1" y="614"/>
                      <a:pt x="402" y="711"/>
                      <a:pt x="402" y="711"/>
                    </a:cubicBezTo>
                    <a:lnTo>
                      <a:pt x="1743" y="733"/>
                    </a:lnTo>
                    <a:cubicBezTo>
                      <a:pt x="1746" y="733"/>
                      <a:pt x="1749" y="733"/>
                      <a:pt x="1751" y="733"/>
                    </a:cubicBezTo>
                    <a:cubicBezTo>
                      <a:pt x="1871" y="733"/>
                      <a:pt x="1968" y="637"/>
                      <a:pt x="1968" y="517"/>
                    </a:cubicBezTo>
                    <a:lnTo>
                      <a:pt x="197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7">
                <a:extLst>
                  <a:ext uri="{FF2B5EF4-FFF2-40B4-BE49-F238E27FC236}">
                    <a16:creationId xmlns:a16="http://schemas.microsoft.com/office/drawing/2014/main" id="{12E2473D-6FF2-C2CE-3955-BAFEE3B77028}"/>
                  </a:ext>
                </a:extLst>
              </p:cNvPr>
              <p:cNvSpPr/>
              <p:nvPr/>
            </p:nvSpPr>
            <p:spPr>
              <a:xfrm>
                <a:off x="2437297" y="4031983"/>
                <a:ext cx="621906" cy="557535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4296" extrusionOk="0">
                    <a:moveTo>
                      <a:pt x="3404" y="1"/>
                    </a:moveTo>
                    <a:cubicBezTo>
                      <a:pt x="2966" y="1"/>
                      <a:pt x="2428" y="77"/>
                      <a:pt x="1805" y="312"/>
                    </a:cubicBezTo>
                    <a:cubicBezTo>
                      <a:pt x="1" y="991"/>
                      <a:pt x="428" y="1658"/>
                      <a:pt x="636" y="1966"/>
                    </a:cubicBezTo>
                    <a:cubicBezTo>
                      <a:pt x="848" y="2271"/>
                      <a:pt x="2078" y="4296"/>
                      <a:pt x="2078" y="4296"/>
                    </a:cubicBezTo>
                    <a:lnTo>
                      <a:pt x="2762" y="4282"/>
                    </a:lnTo>
                    <a:lnTo>
                      <a:pt x="1915" y="1887"/>
                    </a:lnTo>
                    <a:lnTo>
                      <a:pt x="3724" y="1547"/>
                    </a:lnTo>
                    <a:cubicBezTo>
                      <a:pt x="4350" y="1472"/>
                      <a:pt x="4792" y="899"/>
                      <a:pt x="4703" y="277"/>
                    </a:cubicBezTo>
                    <a:cubicBezTo>
                      <a:pt x="4703" y="277"/>
                      <a:pt x="4234" y="1"/>
                      <a:pt x="3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7">
                <a:extLst>
                  <a:ext uri="{FF2B5EF4-FFF2-40B4-BE49-F238E27FC236}">
                    <a16:creationId xmlns:a16="http://schemas.microsoft.com/office/drawing/2014/main" id="{84C25216-F814-6D04-0A11-EF9BA43D9C28}"/>
                  </a:ext>
                </a:extLst>
              </p:cNvPr>
              <p:cNvSpPr/>
              <p:nvPr/>
            </p:nvSpPr>
            <p:spPr>
              <a:xfrm>
                <a:off x="2275331" y="4587703"/>
                <a:ext cx="257094" cy="95129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733" extrusionOk="0">
                    <a:moveTo>
                      <a:pt x="1981" y="0"/>
                    </a:moveTo>
                    <a:lnTo>
                      <a:pt x="1293" y="14"/>
                    </a:lnTo>
                    <a:cubicBezTo>
                      <a:pt x="1293" y="14"/>
                      <a:pt x="816" y="212"/>
                      <a:pt x="410" y="411"/>
                    </a:cubicBezTo>
                    <a:cubicBezTo>
                      <a:pt x="0" y="614"/>
                      <a:pt x="401" y="711"/>
                      <a:pt x="401" y="711"/>
                    </a:cubicBezTo>
                    <a:lnTo>
                      <a:pt x="1747" y="733"/>
                    </a:lnTo>
                    <a:cubicBezTo>
                      <a:pt x="1750" y="733"/>
                      <a:pt x="1752" y="733"/>
                      <a:pt x="1755" y="733"/>
                    </a:cubicBezTo>
                    <a:cubicBezTo>
                      <a:pt x="1875" y="733"/>
                      <a:pt x="1972" y="637"/>
                      <a:pt x="1972" y="517"/>
                    </a:cubicBezTo>
                    <a:lnTo>
                      <a:pt x="198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7">
                <a:extLst>
                  <a:ext uri="{FF2B5EF4-FFF2-40B4-BE49-F238E27FC236}">
                    <a16:creationId xmlns:a16="http://schemas.microsoft.com/office/drawing/2014/main" id="{3FB0D871-81D1-7A33-4168-B76833688B92}"/>
                  </a:ext>
                </a:extLst>
              </p:cNvPr>
              <p:cNvSpPr/>
              <p:nvPr/>
            </p:nvSpPr>
            <p:spPr>
              <a:xfrm>
                <a:off x="2443007" y="4067803"/>
                <a:ext cx="628265" cy="52171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4020" extrusionOk="0">
                    <a:moveTo>
                      <a:pt x="3583" y="1"/>
                    </a:moveTo>
                    <a:cubicBezTo>
                      <a:pt x="3583" y="1"/>
                      <a:pt x="1262" y="504"/>
                      <a:pt x="795" y="962"/>
                    </a:cubicBezTo>
                    <a:cubicBezTo>
                      <a:pt x="327" y="1421"/>
                      <a:pt x="1" y="4020"/>
                      <a:pt x="1" y="4020"/>
                    </a:cubicBezTo>
                    <a:lnTo>
                      <a:pt x="689" y="4002"/>
                    </a:lnTo>
                    <a:lnTo>
                      <a:pt x="1598" y="1611"/>
                    </a:lnTo>
                    <a:cubicBezTo>
                      <a:pt x="1598" y="1611"/>
                      <a:pt x="1838" y="1618"/>
                      <a:pt x="2183" y="1618"/>
                    </a:cubicBezTo>
                    <a:cubicBezTo>
                      <a:pt x="2872" y="1618"/>
                      <a:pt x="3980" y="1590"/>
                      <a:pt x="4421" y="1426"/>
                    </a:cubicBezTo>
                    <a:cubicBezTo>
                      <a:pt x="4840" y="1267"/>
                      <a:pt x="4703" y="543"/>
                      <a:pt x="4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7">
                <a:extLst>
                  <a:ext uri="{FF2B5EF4-FFF2-40B4-BE49-F238E27FC236}">
                    <a16:creationId xmlns:a16="http://schemas.microsoft.com/office/drawing/2014/main" id="{07A2E6E9-0510-C34E-0B02-281B6A877BBF}"/>
                  </a:ext>
                </a:extLst>
              </p:cNvPr>
              <p:cNvSpPr/>
              <p:nvPr/>
            </p:nvSpPr>
            <p:spPr>
              <a:xfrm>
                <a:off x="2785368" y="3620450"/>
                <a:ext cx="313289" cy="545984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207" extrusionOk="0">
                    <a:moveTo>
                      <a:pt x="945" y="0"/>
                    </a:moveTo>
                    <a:cubicBezTo>
                      <a:pt x="445" y="0"/>
                      <a:pt x="144" y="2092"/>
                      <a:pt x="36" y="3020"/>
                    </a:cubicBezTo>
                    <a:cubicBezTo>
                      <a:pt x="1" y="3315"/>
                      <a:pt x="151" y="3602"/>
                      <a:pt x="411" y="3743"/>
                    </a:cubicBezTo>
                    <a:cubicBezTo>
                      <a:pt x="751" y="3929"/>
                      <a:pt x="1302" y="4145"/>
                      <a:pt x="2114" y="4206"/>
                    </a:cubicBezTo>
                    <a:cubicBezTo>
                      <a:pt x="2414" y="2557"/>
                      <a:pt x="2387" y="1392"/>
                      <a:pt x="2273" y="818"/>
                    </a:cubicBezTo>
                    <a:cubicBezTo>
                      <a:pt x="2198" y="465"/>
                      <a:pt x="1920" y="192"/>
                      <a:pt x="1567" y="126"/>
                    </a:cubicBezTo>
                    <a:cubicBezTo>
                      <a:pt x="1364" y="86"/>
                      <a:pt x="1245" y="42"/>
                      <a:pt x="971" y="2"/>
                    </a:cubicBezTo>
                    <a:cubicBezTo>
                      <a:pt x="963" y="1"/>
                      <a:pt x="954" y="0"/>
                      <a:pt x="9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7">
                <a:extLst>
                  <a:ext uri="{FF2B5EF4-FFF2-40B4-BE49-F238E27FC236}">
                    <a16:creationId xmlns:a16="http://schemas.microsoft.com/office/drawing/2014/main" id="{C7D30F0F-67B7-0FA0-5F3A-04F8BA5CD6C5}"/>
                  </a:ext>
                </a:extLst>
              </p:cNvPr>
              <p:cNvSpPr/>
              <p:nvPr/>
            </p:nvSpPr>
            <p:spPr>
              <a:xfrm>
                <a:off x="2860381" y="3488982"/>
                <a:ext cx="140422" cy="21556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661" extrusionOk="0">
                    <a:moveTo>
                      <a:pt x="839" y="1"/>
                    </a:moveTo>
                    <a:lnTo>
                      <a:pt x="1" y="159"/>
                    </a:lnTo>
                    <a:lnTo>
                      <a:pt x="239" y="1408"/>
                    </a:lnTo>
                    <a:cubicBezTo>
                      <a:pt x="268" y="1557"/>
                      <a:pt x="399" y="1661"/>
                      <a:pt x="543" y="1661"/>
                    </a:cubicBezTo>
                    <a:cubicBezTo>
                      <a:pt x="574" y="1661"/>
                      <a:pt x="605" y="1656"/>
                      <a:pt x="636" y="1646"/>
                    </a:cubicBezTo>
                    <a:cubicBezTo>
                      <a:pt x="914" y="1562"/>
                      <a:pt x="1082" y="1280"/>
                      <a:pt x="1029" y="998"/>
                    </a:cubicBezTo>
                    <a:lnTo>
                      <a:pt x="839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7">
                <a:extLst>
                  <a:ext uri="{FF2B5EF4-FFF2-40B4-BE49-F238E27FC236}">
                    <a16:creationId xmlns:a16="http://schemas.microsoft.com/office/drawing/2014/main" id="{BC20B62D-81D0-53B9-AD51-5DF55C0572A3}"/>
                  </a:ext>
                </a:extLst>
              </p:cNvPr>
              <p:cNvSpPr/>
              <p:nvPr/>
            </p:nvSpPr>
            <p:spPr>
              <a:xfrm>
                <a:off x="2779138" y="3371661"/>
                <a:ext cx="248529" cy="25359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954" extrusionOk="0">
                    <a:moveTo>
                      <a:pt x="1043" y="0"/>
                    </a:moveTo>
                    <a:cubicBezTo>
                      <a:pt x="740" y="0"/>
                      <a:pt x="438" y="204"/>
                      <a:pt x="247" y="649"/>
                    </a:cubicBezTo>
                    <a:cubicBezTo>
                      <a:pt x="0" y="1240"/>
                      <a:pt x="163" y="1734"/>
                      <a:pt x="556" y="1902"/>
                    </a:cubicBezTo>
                    <a:cubicBezTo>
                      <a:pt x="639" y="1936"/>
                      <a:pt x="726" y="1953"/>
                      <a:pt x="813" y="1953"/>
                    </a:cubicBezTo>
                    <a:cubicBezTo>
                      <a:pt x="1137" y="1953"/>
                      <a:pt x="1470" y="1716"/>
                      <a:pt x="1668" y="1253"/>
                    </a:cubicBezTo>
                    <a:cubicBezTo>
                      <a:pt x="1915" y="662"/>
                      <a:pt x="1725" y="225"/>
                      <a:pt x="1333" y="62"/>
                    </a:cubicBezTo>
                    <a:cubicBezTo>
                      <a:pt x="1238" y="21"/>
                      <a:pt x="1141" y="0"/>
                      <a:pt x="10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7">
                <a:extLst>
                  <a:ext uri="{FF2B5EF4-FFF2-40B4-BE49-F238E27FC236}">
                    <a16:creationId xmlns:a16="http://schemas.microsoft.com/office/drawing/2014/main" id="{958DB533-BFCA-FB7A-5550-FE092BAFDF40}"/>
                  </a:ext>
                </a:extLst>
              </p:cNvPr>
              <p:cNvSpPr/>
              <p:nvPr/>
            </p:nvSpPr>
            <p:spPr>
              <a:xfrm>
                <a:off x="2488949" y="3687027"/>
                <a:ext cx="613211" cy="281493"/>
              </a:xfrm>
              <a:custGeom>
                <a:avLst/>
                <a:gdLst/>
                <a:ahLst/>
                <a:cxnLst/>
                <a:rect l="l" t="t" r="r" b="b"/>
                <a:pathLst>
                  <a:path w="4725" h="2169" extrusionOk="0">
                    <a:moveTo>
                      <a:pt x="4124" y="1"/>
                    </a:moveTo>
                    <a:cubicBezTo>
                      <a:pt x="3604" y="1"/>
                      <a:pt x="2633" y="1324"/>
                      <a:pt x="2633" y="1324"/>
                    </a:cubicBezTo>
                    <a:lnTo>
                      <a:pt x="1164" y="605"/>
                    </a:lnTo>
                    <a:cubicBezTo>
                      <a:pt x="1111" y="539"/>
                      <a:pt x="1014" y="455"/>
                      <a:pt x="851" y="420"/>
                    </a:cubicBezTo>
                    <a:cubicBezTo>
                      <a:pt x="598" y="368"/>
                      <a:pt x="495" y="235"/>
                      <a:pt x="428" y="235"/>
                    </a:cubicBezTo>
                    <a:cubicBezTo>
                      <a:pt x="422" y="235"/>
                      <a:pt x="416" y="236"/>
                      <a:pt x="410" y="239"/>
                    </a:cubicBezTo>
                    <a:cubicBezTo>
                      <a:pt x="348" y="274"/>
                      <a:pt x="463" y="442"/>
                      <a:pt x="661" y="552"/>
                    </a:cubicBezTo>
                    <a:cubicBezTo>
                      <a:pt x="633" y="562"/>
                      <a:pt x="603" y="566"/>
                      <a:pt x="573" y="566"/>
                    </a:cubicBezTo>
                    <a:cubicBezTo>
                      <a:pt x="378" y="566"/>
                      <a:pt x="167" y="391"/>
                      <a:pt x="53" y="376"/>
                    </a:cubicBezTo>
                    <a:cubicBezTo>
                      <a:pt x="51" y="376"/>
                      <a:pt x="49" y="376"/>
                      <a:pt x="47" y="376"/>
                    </a:cubicBezTo>
                    <a:cubicBezTo>
                      <a:pt x="19" y="376"/>
                      <a:pt x="0" y="404"/>
                      <a:pt x="8" y="433"/>
                    </a:cubicBezTo>
                    <a:cubicBezTo>
                      <a:pt x="66" y="592"/>
                      <a:pt x="185" y="782"/>
                      <a:pt x="405" y="888"/>
                    </a:cubicBezTo>
                    <a:cubicBezTo>
                      <a:pt x="555" y="957"/>
                      <a:pt x="782" y="972"/>
                      <a:pt x="931" y="972"/>
                    </a:cubicBezTo>
                    <a:cubicBezTo>
                      <a:pt x="953" y="972"/>
                      <a:pt x="974" y="972"/>
                      <a:pt x="992" y="972"/>
                    </a:cubicBezTo>
                    <a:cubicBezTo>
                      <a:pt x="1205" y="1200"/>
                      <a:pt x="2140" y="2169"/>
                      <a:pt x="2678" y="2169"/>
                    </a:cubicBezTo>
                    <a:cubicBezTo>
                      <a:pt x="2743" y="2169"/>
                      <a:pt x="2802" y="2154"/>
                      <a:pt x="2854" y="2123"/>
                    </a:cubicBezTo>
                    <a:cubicBezTo>
                      <a:pt x="4014" y="1404"/>
                      <a:pt x="4724" y="601"/>
                      <a:pt x="4319" y="94"/>
                    </a:cubicBezTo>
                    <a:cubicBezTo>
                      <a:pt x="4266" y="29"/>
                      <a:pt x="4200" y="1"/>
                      <a:pt x="41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7">
                <a:extLst>
                  <a:ext uri="{FF2B5EF4-FFF2-40B4-BE49-F238E27FC236}">
                    <a16:creationId xmlns:a16="http://schemas.microsoft.com/office/drawing/2014/main" id="{9CC23C22-9FBD-56C2-2134-5F36B5C1F05F}"/>
                  </a:ext>
                </a:extLst>
              </p:cNvPr>
              <p:cNvSpPr/>
              <p:nvPr/>
            </p:nvSpPr>
            <p:spPr>
              <a:xfrm>
                <a:off x="2865053" y="3359850"/>
                <a:ext cx="213099" cy="230619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777" extrusionOk="0">
                    <a:moveTo>
                      <a:pt x="431" y="0"/>
                    </a:moveTo>
                    <a:cubicBezTo>
                      <a:pt x="141" y="0"/>
                      <a:pt x="0" y="206"/>
                      <a:pt x="0" y="206"/>
                    </a:cubicBezTo>
                    <a:cubicBezTo>
                      <a:pt x="0" y="206"/>
                      <a:pt x="13" y="205"/>
                      <a:pt x="36" y="205"/>
                    </a:cubicBezTo>
                    <a:cubicBezTo>
                      <a:pt x="182" y="205"/>
                      <a:pt x="730" y="232"/>
                      <a:pt x="799" y="625"/>
                    </a:cubicBezTo>
                    <a:cubicBezTo>
                      <a:pt x="366" y="1591"/>
                      <a:pt x="979" y="1776"/>
                      <a:pt x="979" y="1776"/>
                    </a:cubicBezTo>
                    <a:cubicBezTo>
                      <a:pt x="979" y="1776"/>
                      <a:pt x="1641" y="665"/>
                      <a:pt x="979" y="206"/>
                    </a:cubicBezTo>
                    <a:cubicBezTo>
                      <a:pt x="759" y="51"/>
                      <a:pt x="57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7">
                <a:extLst>
                  <a:ext uri="{FF2B5EF4-FFF2-40B4-BE49-F238E27FC236}">
                    <a16:creationId xmlns:a16="http://schemas.microsoft.com/office/drawing/2014/main" id="{4F318024-D91A-AFE2-1281-7CF1FB6BFCE6}"/>
                  </a:ext>
                </a:extLst>
              </p:cNvPr>
              <p:cNvSpPr/>
              <p:nvPr/>
            </p:nvSpPr>
            <p:spPr>
              <a:xfrm>
                <a:off x="2933574" y="3488481"/>
                <a:ext cx="55676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02" extrusionOk="0">
                    <a:moveTo>
                      <a:pt x="207" y="1"/>
                    </a:moveTo>
                    <a:cubicBezTo>
                      <a:pt x="130" y="1"/>
                      <a:pt x="51" y="52"/>
                      <a:pt x="1" y="170"/>
                    </a:cubicBezTo>
                    <a:lnTo>
                      <a:pt x="80" y="487"/>
                    </a:lnTo>
                    <a:cubicBezTo>
                      <a:pt x="102" y="497"/>
                      <a:pt x="125" y="502"/>
                      <a:pt x="148" y="502"/>
                    </a:cubicBezTo>
                    <a:cubicBezTo>
                      <a:pt x="231" y="502"/>
                      <a:pt x="315" y="440"/>
                      <a:pt x="367" y="320"/>
                    </a:cubicBezTo>
                    <a:cubicBezTo>
                      <a:pt x="429" y="170"/>
                      <a:pt x="380" y="59"/>
                      <a:pt x="279" y="15"/>
                    </a:cubicBezTo>
                    <a:cubicBezTo>
                      <a:pt x="255" y="6"/>
                      <a:pt x="231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7">
                <a:extLst>
                  <a:ext uri="{FF2B5EF4-FFF2-40B4-BE49-F238E27FC236}">
                    <a16:creationId xmlns:a16="http://schemas.microsoft.com/office/drawing/2014/main" id="{C57524AD-E259-FC30-6EB0-869B0FED102C}"/>
                  </a:ext>
                </a:extLst>
              </p:cNvPr>
              <p:cNvSpPr/>
              <p:nvPr/>
            </p:nvSpPr>
            <p:spPr>
              <a:xfrm>
                <a:off x="2830661" y="3675087"/>
                <a:ext cx="267477" cy="283569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85" extrusionOk="0">
                    <a:moveTo>
                      <a:pt x="1495" y="0"/>
                    </a:moveTo>
                    <a:cubicBezTo>
                      <a:pt x="1141" y="0"/>
                      <a:pt x="607" y="572"/>
                      <a:pt x="0" y="1416"/>
                    </a:cubicBezTo>
                    <a:lnTo>
                      <a:pt x="366" y="2184"/>
                    </a:lnTo>
                    <a:cubicBezTo>
                      <a:pt x="366" y="2184"/>
                      <a:pt x="922" y="1911"/>
                      <a:pt x="1381" y="1416"/>
                    </a:cubicBezTo>
                    <a:cubicBezTo>
                      <a:pt x="1840" y="922"/>
                      <a:pt x="2061" y="459"/>
                      <a:pt x="1708" y="93"/>
                    </a:cubicBezTo>
                    <a:cubicBezTo>
                      <a:pt x="1647" y="30"/>
                      <a:pt x="1576" y="0"/>
                      <a:pt x="1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7">
                <a:extLst>
                  <a:ext uri="{FF2B5EF4-FFF2-40B4-BE49-F238E27FC236}">
                    <a16:creationId xmlns:a16="http://schemas.microsoft.com/office/drawing/2014/main" id="{06E50383-5AAE-20D8-FA5A-94D4578CD05D}"/>
                  </a:ext>
                </a:extLst>
              </p:cNvPr>
              <p:cNvSpPr/>
              <p:nvPr/>
            </p:nvSpPr>
            <p:spPr>
              <a:xfrm>
                <a:off x="2817423" y="3843412"/>
                <a:ext cx="85525" cy="129261"/>
              </a:xfrm>
              <a:custGeom>
                <a:avLst/>
                <a:gdLst/>
                <a:ahLst/>
                <a:cxnLst/>
                <a:rect l="l" t="t" r="r" b="b"/>
                <a:pathLst>
                  <a:path w="659" h="996" extrusionOk="0">
                    <a:moveTo>
                      <a:pt x="191" y="0"/>
                    </a:moveTo>
                    <a:lnTo>
                      <a:pt x="1" y="71"/>
                    </a:lnTo>
                    <a:cubicBezTo>
                      <a:pt x="1" y="71"/>
                      <a:pt x="182" y="459"/>
                      <a:pt x="226" y="958"/>
                    </a:cubicBezTo>
                    <a:cubicBezTo>
                      <a:pt x="226" y="958"/>
                      <a:pt x="278" y="995"/>
                      <a:pt x="356" y="995"/>
                    </a:cubicBezTo>
                    <a:cubicBezTo>
                      <a:pt x="438" y="995"/>
                      <a:pt x="549" y="953"/>
                      <a:pt x="658" y="781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7">
                <a:extLst>
                  <a:ext uri="{FF2B5EF4-FFF2-40B4-BE49-F238E27FC236}">
                    <a16:creationId xmlns:a16="http://schemas.microsoft.com/office/drawing/2014/main" id="{F264C68F-A0BB-0C78-95C9-040C56463C1A}"/>
                  </a:ext>
                </a:extLst>
              </p:cNvPr>
              <p:cNvSpPr/>
              <p:nvPr/>
            </p:nvSpPr>
            <p:spPr>
              <a:xfrm>
                <a:off x="2866091" y="3606304"/>
                <a:ext cx="158721" cy="120436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928" extrusionOk="0">
                    <a:moveTo>
                      <a:pt x="120" y="142"/>
                    </a:moveTo>
                    <a:lnTo>
                      <a:pt x="1" y="332"/>
                    </a:lnTo>
                    <a:lnTo>
                      <a:pt x="146" y="844"/>
                    </a:lnTo>
                    <a:lnTo>
                      <a:pt x="283" y="689"/>
                    </a:lnTo>
                    <a:lnTo>
                      <a:pt x="120" y="142"/>
                    </a:lnTo>
                    <a:close/>
                    <a:moveTo>
                      <a:pt x="985" y="1"/>
                    </a:moveTo>
                    <a:lnTo>
                      <a:pt x="283" y="689"/>
                    </a:lnTo>
                    <a:lnTo>
                      <a:pt x="473" y="927"/>
                    </a:lnTo>
                    <a:lnTo>
                      <a:pt x="1223" y="248"/>
                    </a:lnTo>
                    <a:lnTo>
                      <a:pt x="985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7">
              <a:extLst>
                <a:ext uri="{FF2B5EF4-FFF2-40B4-BE49-F238E27FC236}">
                  <a16:creationId xmlns:a16="http://schemas.microsoft.com/office/drawing/2014/main" id="{E9536830-55CA-11C4-C849-DDE2498D25F7}"/>
                </a:ext>
              </a:extLst>
            </p:cNvPr>
            <p:cNvGrpSpPr/>
            <p:nvPr/>
          </p:nvGrpSpPr>
          <p:grpSpPr>
            <a:xfrm>
              <a:off x="7233347" y="1617131"/>
              <a:ext cx="708072" cy="475340"/>
              <a:chOff x="2349176" y="3083678"/>
              <a:chExt cx="409456" cy="274874"/>
            </a:xfrm>
          </p:grpSpPr>
          <p:sp>
            <p:nvSpPr>
              <p:cNvPr id="407" name="Google Shape;407;p37">
                <a:extLst>
                  <a:ext uri="{FF2B5EF4-FFF2-40B4-BE49-F238E27FC236}">
                    <a16:creationId xmlns:a16="http://schemas.microsoft.com/office/drawing/2014/main" id="{827D8F66-7516-48FA-52FE-C04AD450DD00}"/>
                  </a:ext>
                </a:extLst>
              </p:cNvPr>
              <p:cNvSpPr/>
              <p:nvPr/>
            </p:nvSpPr>
            <p:spPr>
              <a:xfrm>
                <a:off x="2349176" y="3083678"/>
                <a:ext cx="409456" cy="274874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118" extrusionOk="0">
                    <a:moveTo>
                      <a:pt x="887" y="0"/>
                    </a:moveTo>
                    <a:cubicBezTo>
                      <a:pt x="402" y="0"/>
                      <a:pt x="0" y="402"/>
                      <a:pt x="0" y="887"/>
                    </a:cubicBezTo>
                    <a:cubicBezTo>
                      <a:pt x="0" y="1377"/>
                      <a:pt x="402" y="1774"/>
                      <a:pt x="887" y="1774"/>
                    </a:cubicBezTo>
                    <a:lnTo>
                      <a:pt x="2268" y="1774"/>
                    </a:lnTo>
                    <a:cubicBezTo>
                      <a:pt x="2382" y="1774"/>
                      <a:pt x="2493" y="1752"/>
                      <a:pt x="2594" y="1712"/>
                    </a:cubicBezTo>
                    <a:lnTo>
                      <a:pt x="3154" y="2118"/>
                    </a:lnTo>
                    <a:lnTo>
                      <a:pt x="2921" y="1487"/>
                    </a:lnTo>
                    <a:cubicBezTo>
                      <a:pt x="3066" y="1328"/>
                      <a:pt x="3154" y="1116"/>
                      <a:pt x="3154" y="887"/>
                    </a:cubicBezTo>
                    <a:cubicBezTo>
                      <a:pt x="3154" y="402"/>
                      <a:pt x="2757" y="0"/>
                      <a:pt x="2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>
                <a:extLst>
                  <a:ext uri="{FF2B5EF4-FFF2-40B4-BE49-F238E27FC236}">
                    <a16:creationId xmlns:a16="http://schemas.microsoft.com/office/drawing/2014/main" id="{CB2C21F1-862A-AADA-2374-52DA2F8F03C1}"/>
                  </a:ext>
                </a:extLst>
              </p:cNvPr>
              <p:cNvSpPr/>
              <p:nvPr/>
            </p:nvSpPr>
            <p:spPr>
              <a:xfrm>
                <a:off x="2617691" y="3175822"/>
                <a:ext cx="45942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4" extrusionOk="0">
                    <a:moveTo>
                      <a:pt x="177" y="0"/>
                    </a:moveTo>
                    <a:cubicBezTo>
                      <a:pt x="80" y="0"/>
                      <a:pt x="0" y="80"/>
                      <a:pt x="0" y="177"/>
                    </a:cubicBezTo>
                    <a:cubicBezTo>
                      <a:pt x="0" y="274"/>
                      <a:pt x="80" y="353"/>
                      <a:pt x="177" y="353"/>
                    </a:cubicBezTo>
                    <a:cubicBezTo>
                      <a:pt x="274" y="353"/>
                      <a:pt x="353" y="274"/>
                      <a:pt x="353" y="177"/>
                    </a:cubicBezTo>
                    <a:cubicBezTo>
                      <a:pt x="353" y="80"/>
                      <a:pt x="274" y="0"/>
                      <a:pt x="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>
                <a:extLst>
                  <a:ext uri="{FF2B5EF4-FFF2-40B4-BE49-F238E27FC236}">
                    <a16:creationId xmlns:a16="http://schemas.microsoft.com/office/drawing/2014/main" id="{7F3E5AE0-D483-DA57-00D3-6D1DBF2E04A8}"/>
                  </a:ext>
                </a:extLst>
              </p:cNvPr>
              <p:cNvSpPr/>
              <p:nvPr/>
            </p:nvSpPr>
            <p:spPr>
              <a:xfrm>
                <a:off x="2438984" y="3175822"/>
                <a:ext cx="45942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4" extrusionOk="0">
                    <a:moveTo>
                      <a:pt x="177" y="0"/>
                    </a:moveTo>
                    <a:cubicBezTo>
                      <a:pt x="80" y="0"/>
                      <a:pt x="1" y="80"/>
                      <a:pt x="1" y="177"/>
                    </a:cubicBezTo>
                    <a:cubicBezTo>
                      <a:pt x="1" y="274"/>
                      <a:pt x="80" y="353"/>
                      <a:pt x="177" y="353"/>
                    </a:cubicBezTo>
                    <a:cubicBezTo>
                      <a:pt x="274" y="353"/>
                      <a:pt x="354" y="274"/>
                      <a:pt x="354" y="177"/>
                    </a:cubicBezTo>
                    <a:cubicBezTo>
                      <a:pt x="354" y="80"/>
                      <a:pt x="274" y="0"/>
                      <a:pt x="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7">
                <a:extLst>
                  <a:ext uri="{FF2B5EF4-FFF2-40B4-BE49-F238E27FC236}">
                    <a16:creationId xmlns:a16="http://schemas.microsoft.com/office/drawing/2014/main" id="{DC19A8FA-B6B9-7E13-DCF7-A61AE1F5897B}"/>
                  </a:ext>
                </a:extLst>
              </p:cNvPr>
              <p:cNvSpPr/>
              <p:nvPr/>
            </p:nvSpPr>
            <p:spPr>
              <a:xfrm>
                <a:off x="2528273" y="3175822"/>
                <a:ext cx="45942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4" extrusionOk="0">
                    <a:moveTo>
                      <a:pt x="177" y="0"/>
                    </a:moveTo>
                    <a:cubicBezTo>
                      <a:pt x="80" y="0"/>
                      <a:pt x="1" y="80"/>
                      <a:pt x="1" y="177"/>
                    </a:cubicBezTo>
                    <a:cubicBezTo>
                      <a:pt x="1" y="274"/>
                      <a:pt x="80" y="353"/>
                      <a:pt x="177" y="353"/>
                    </a:cubicBezTo>
                    <a:cubicBezTo>
                      <a:pt x="274" y="353"/>
                      <a:pt x="354" y="274"/>
                      <a:pt x="354" y="177"/>
                    </a:cubicBezTo>
                    <a:cubicBezTo>
                      <a:pt x="354" y="80"/>
                      <a:pt x="274" y="0"/>
                      <a:pt x="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06474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44"/>
          <p:cNvSpPr txBox="1">
            <a:spLocks noGrp="1"/>
          </p:cNvSpPr>
          <p:nvPr>
            <p:ph type="subTitle" idx="5"/>
          </p:nvPr>
        </p:nvSpPr>
        <p:spPr>
          <a:xfrm>
            <a:off x="515646" y="834825"/>
            <a:ext cx="8567394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Kolega 1: „</a:t>
            </a:r>
            <a:r>
              <a:rPr lang="sk-SK" b="0" dirty="0"/>
              <a:t>Ty vždy meškáš, nedá sa na Teba spoľahnúť“</a:t>
            </a:r>
            <a:endParaRPr dirty="0"/>
          </a:p>
        </p:txBody>
      </p:sp>
      <p:sp>
        <p:nvSpPr>
          <p:cNvPr id="547" name="Google Shape;547;p44"/>
          <p:cNvSpPr txBox="1">
            <a:spLocks noGrp="1"/>
          </p:cNvSpPr>
          <p:nvPr>
            <p:ph type="subTitle" idx="6"/>
          </p:nvPr>
        </p:nvSpPr>
        <p:spPr>
          <a:xfrm>
            <a:off x="2032026" y="1735695"/>
            <a:ext cx="5534634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sa po takejto vete cítite?</a:t>
            </a:r>
            <a:endParaRPr dirty="0"/>
          </a:p>
        </p:txBody>
      </p:sp>
      <p:sp>
        <p:nvSpPr>
          <p:cNvPr id="16" name="Google Shape;546;p44">
            <a:extLst>
              <a:ext uri="{FF2B5EF4-FFF2-40B4-BE49-F238E27FC236}">
                <a16:creationId xmlns:a16="http://schemas.microsoft.com/office/drawing/2014/main" id="{8AB4A218-48DD-7BA1-C1D4-BAB1356D23C4}"/>
              </a:ext>
            </a:extLst>
          </p:cNvPr>
          <p:cNvSpPr txBox="1">
            <a:spLocks/>
          </p:cNvSpPr>
          <p:nvPr/>
        </p:nvSpPr>
        <p:spPr>
          <a:xfrm>
            <a:off x="386106" y="3486585"/>
            <a:ext cx="8567394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 algn="l"/>
            <a:r>
              <a:rPr lang="sk-SK" dirty="0"/>
              <a:t>Kolega 2: „</a:t>
            </a:r>
            <a:r>
              <a:rPr lang="sk-SK" b="0" dirty="0"/>
              <a:t>Prišiel si dnes o 10 minút neskôr. Som z toho v strese, pretože nestíhame klienta. Vedel by si prísť nabudúce načas?“</a:t>
            </a:r>
            <a:endParaRPr lang="sk-SK" dirty="0"/>
          </a:p>
        </p:txBody>
      </p:sp>
      <p:sp>
        <p:nvSpPr>
          <p:cNvPr id="19" name="Google Shape;547;p44">
            <a:extLst>
              <a:ext uri="{FF2B5EF4-FFF2-40B4-BE49-F238E27FC236}">
                <a16:creationId xmlns:a16="http://schemas.microsoft.com/office/drawing/2014/main" id="{45B8307E-744F-D163-8D7D-36A1DC1FB34D}"/>
              </a:ext>
            </a:extLst>
          </p:cNvPr>
          <p:cNvSpPr txBox="1">
            <a:spLocks/>
          </p:cNvSpPr>
          <p:nvPr/>
        </p:nvSpPr>
        <p:spPr>
          <a:xfrm>
            <a:off x="806463" y="4227435"/>
            <a:ext cx="798576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1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sk-SK" dirty="0"/>
              <a:t>Je to ten istý </a:t>
            </a:r>
            <a:r>
              <a:rPr lang="sk-SK" dirty="0" err="1"/>
              <a:t>problém..ale</a:t>
            </a:r>
            <a:r>
              <a:rPr lang="sk-SK" dirty="0"/>
              <a:t> úplne iný pocit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55196-EB6D-2988-F5DB-F61303AD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Marshall</a:t>
            </a:r>
            <a:r>
              <a:rPr lang="sk-SK" dirty="0"/>
              <a:t> B. Rosenberg</a:t>
            </a:r>
            <a:br>
              <a:rPr lang="sk-SK" dirty="0"/>
            </a:br>
            <a:r>
              <a:rPr lang="sk-SK" sz="2000" b="0" dirty="0"/>
              <a:t>1934-2015 (USA)</a:t>
            </a:r>
            <a:endParaRPr lang="sk-SK" b="0" dirty="0"/>
          </a:p>
        </p:txBody>
      </p:sp>
      <p:pic>
        <p:nvPicPr>
          <p:cNvPr id="1026" name="Picture 2" descr="Marshall B. Rosenberg - Nakladatelství Portál">
            <a:extLst>
              <a:ext uri="{FF2B5EF4-FFF2-40B4-BE49-F238E27FC236}">
                <a16:creationId xmlns:a16="http://schemas.microsoft.com/office/drawing/2014/main" id="{26396E34-2C46-D160-F78D-A78EABAA7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666874"/>
            <a:ext cx="12001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96B7E210-5D24-7F89-E19B-3B8B5B474CAD}"/>
              </a:ext>
            </a:extLst>
          </p:cNvPr>
          <p:cNvSpPr txBox="1"/>
          <p:nvPr/>
        </p:nvSpPr>
        <p:spPr>
          <a:xfrm>
            <a:off x="2318117" y="2248584"/>
            <a:ext cx="6259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800" dirty="0">
                <a:latin typeface="Rubik" panose="020B0604020202020204" charset="-79"/>
                <a:cs typeface="Rubik" panose="020B0604020202020204" charset="-79"/>
              </a:rPr>
              <a:t>...“Ľudia sa nehádajú kvôli problému.</a:t>
            </a:r>
            <a:br>
              <a:rPr lang="sk-SK" sz="1800" dirty="0">
                <a:latin typeface="Rubik" panose="020B0604020202020204" charset="-79"/>
                <a:cs typeface="Rubik" panose="020B0604020202020204" charset="-79"/>
              </a:rPr>
            </a:br>
            <a:r>
              <a:rPr lang="sk-SK" sz="1800" dirty="0">
                <a:latin typeface="Rubik" panose="020B0604020202020204" charset="-79"/>
                <a:cs typeface="Rubik" panose="020B0604020202020204" charset="-79"/>
              </a:rPr>
              <a:t>Hádajú sa kvôli spôsobu, akým o ňom hovoria.“</a:t>
            </a:r>
          </a:p>
        </p:txBody>
      </p:sp>
    </p:spTree>
    <p:extLst>
      <p:ext uri="{BB962C8B-B14F-4D97-AF65-F5344CB8AC3E}">
        <p14:creationId xmlns:p14="http://schemas.microsoft.com/office/powerpoint/2010/main" val="6484620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35DDB3-C4F1-B719-2259-38B58FA1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000" y="430750"/>
            <a:ext cx="5022000" cy="949810"/>
          </a:xfrm>
        </p:spPr>
        <p:txBody>
          <a:bodyPr/>
          <a:lstStyle/>
          <a:p>
            <a:r>
              <a:rPr lang="sk-SK" sz="2400" dirty="0"/>
              <a:t>Čo robí nekonfliktná komunikácia inak?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C39E14-FBCB-8CCA-5974-0F9BAFAEF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137" y="1501597"/>
            <a:ext cx="3785227" cy="1808379"/>
          </a:xfrm>
        </p:spPr>
        <p:txBody>
          <a:bodyPr/>
          <a:lstStyle/>
          <a:p>
            <a:r>
              <a:rPr lang="sk-SK" b="1" dirty="0"/>
              <a:t>Bežná komunikácia: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dirty="0"/>
              <a:t>hodnotí („si nezodpovedný“)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dirty="0"/>
              <a:t>obviňuje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dirty="0"/>
              <a:t>tlačí </a:t>
            </a:r>
          </a:p>
          <a:p>
            <a:endParaRPr lang="sk-SK" dirty="0"/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7F9835D5-ECF9-C067-4CE6-C7217F2FB54F}"/>
              </a:ext>
            </a:extLst>
          </p:cNvPr>
          <p:cNvSpPr txBox="1">
            <a:spLocks/>
          </p:cNvSpPr>
          <p:nvPr/>
        </p:nvSpPr>
        <p:spPr>
          <a:xfrm>
            <a:off x="4256707" y="1501596"/>
            <a:ext cx="3785227" cy="1808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r>
              <a:rPr lang="sk-SK" b="1" dirty="0"/>
              <a:t>Nekonfliktná komunikácia</a:t>
            </a:r>
          </a:p>
          <a:p>
            <a:pPr marL="139700" indent="0" algn="l"/>
            <a:r>
              <a:rPr lang="sk-SK" dirty="0"/>
              <a:t>Prekladá to na: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dirty="0"/>
              <a:t>fakty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dirty="0"/>
              <a:t>pocity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dirty="0"/>
              <a:t>potreby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k-SK" dirty="0"/>
              <a:t>žiadosť </a:t>
            </a:r>
          </a:p>
          <a:p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7C7FA22B-CC8A-AEC1-9419-F2A0E9310AF0}"/>
              </a:ext>
            </a:extLst>
          </p:cNvPr>
          <p:cNvSpPr txBox="1"/>
          <p:nvPr/>
        </p:nvSpPr>
        <p:spPr>
          <a:xfrm>
            <a:off x="1065541" y="3601495"/>
            <a:ext cx="7012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Rubik" panose="020B0604020202020204" charset="-79"/>
                <a:cs typeface="Rubik" panose="020B0604020202020204" charset="-79"/>
              </a:rPr>
              <a:t>Nekonflitkná komunikácia je preklad z jazyka útokov do jazyka potrieb.</a:t>
            </a:r>
          </a:p>
          <a:p>
            <a:pPr algn="ctr"/>
            <a:endParaRPr lang="pl-PL" b="1" dirty="0"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A9B0998-7F8A-2910-7AFA-AD5012FAAF70}"/>
              </a:ext>
            </a:extLst>
          </p:cNvPr>
          <p:cNvSpPr txBox="1"/>
          <p:nvPr/>
        </p:nvSpPr>
        <p:spPr>
          <a:xfrm>
            <a:off x="1065541" y="4295276"/>
            <a:ext cx="70129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latin typeface="Rubik" panose="020B0604020202020204" charset="-79"/>
                <a:cs typeface="Rubik" panose="020B0604020202020204" charset="-79"/>
              </a:rPr>
              <a:t>Neznamená to byť milý za každú cenu a ustupovať. Je to jasná a priama komunikácia bez útoku</a:t>
            </a:r>
            <a:endParaRPr lang="sk-SK" b="1" dirty="0">
              <a:latin typeface="Rubik" panose="020B0604020202020204" charset="-79"/>
              <a:cs typeface="Rubik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3411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7"/>
          <p:cNvSpPr txBox="1">
            <a:spLocks noGrp="1"/>
          </p:cNvSpPr>
          <p:nvPr>
            <p:ph type="title"/>
          </p:nvPr>
        </p:nvSpPr>
        <p:spPr>
          <a:xfrm>
            <a:off x="2026125" y="1192225"/>
            <a:ext cx="5022000" cy="15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4400" dirty="0"/>
              <a:t>1. GORDONOV MODEL</a:t>
            </a:r>
            <a:endParaRPr sz="4400" dirty="0"/>
          </a:p>
        </p:txBody>
      </p:sp>
      <p:sp>
        <p:nvSpPr>
          <p:cNvPr id="364" name="Google Shape;364;p37"/>
          <p:cNvSpPr txBox="1">
            <a:spLocks noGrp="1"/>
          </p:cNvSpPr>
          <p:nvPr>
            <p:ph type="subTitle" idx="1"/>
          </p:nvPr>
        </p:nvSpPr>
        <p:spPr>
          <a:xfrm>
            <a:off x="2026125" y="2740950"/>
            <a:ext cx="5022000" cy="6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sk-SK" dirty="0"/>
              <a:t>„Ľudia majú konflikty nie preto, že sú zlí… ale preto, že zle reagujú na situáciu.“</a:t>
            </a:r>
            <a:endParaRPr dirty="0"/>
          </a:p>
        </p:txBody>
      </p:sp>
      <p:grpSp>
        <p:nvGrpSpPr>
          <p:cNvPr id="365" name="Google Shape;365;p37"/>
          <p:cNvGrpSpPr/>
          <p:nvPr/>
        </p:nvGrpSpPr>
        <p:grpSpPr>
          <a:xfrm>
            <a:off x="569407" y="1539817"/>
            <a:ext cx="7961075" cy="3179832"/>
            <a:chOff x="569407" y="1539817"/>
            <a:chExt cx="7961075" cy="3179832"/>
          </a:xfrm>
        </p:grpSpPr>
        <p:grpSp>
          <p:nvGrpSpPr>
            <p:cNvPr id="366" name="Google Shape;366;p37"/>
            <p:cNvGrpSpPr/>
            <p:nvPr/>
          </p:nvGrpSpPr>
          <p:grpSpPr>
            <a:xfrm>
              <a:off x="569407" y="2244865"/>
              <a:ext cx="1347695" cy="2297929"/>
              <a:chOff x="829058" y="3348949"/>
              <a:chExt cx="779330" cy="1328821"/>
            </a:xfrm>
          </p:grpSpPr>
          <p:sp>
            <p:nvSpPr>
              <p:cNvPr id="367" name="Google Shape;367;p37"/>
              <p:cNvSpPr/>
              <p:nvPr/>
            </p:nvSpPr>
            <p:spPr>
              <a:xfrm>
                <a:off x="957281" y="3630832"/>
                <a:ext cx="509646" cy="340672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625" extrusionOk="0">
                    <a:moveTo>
                      <a:pt x="702" y="1"/>
                    </a:moveTo>
                    <a:cubicBezTo>
                      <a:pt x="672" y="1"/>
                      <a:pt x="641" y="7"/>
                      <a:pt x="609" y="19"/>
                    </a:cubicBezTo>
                    <a:cubicBezTo>
                      <a:pt x="0" y="266"/>
                      <a:pt x="371" y="1749"/>
                      <a:pt x="830" y="2441"/>
                    </a:cubicBezTo>
                    <a:cubicBezTo>
                      <a:pt x="917" y="2575"/>
                      <a:pt x="1106" y="2625"/>
                      <a:pt x="1340" y="2625"/>
                    </a:cubicBezTo>
                    <a:cubicBezTo>
                      <a:pt x="2035" y="2625"/>
                      <a:pt x="3128" y="2185"/>
                      <a:pt x="3128" y="2185"/>
                    </a:cubicBezTo>
                    <a:cubicBezTo>
                      <a:pt x="3128" y="2185"/>
                      <a:pt x="3547" y="2049"/>
                      <a:pt x="3728" y="1846"/>
                    </a:cubicBezTo>
                    <a:cubicBezTo>
                      <a:pt x="3892" y="1660"/>
                      <a:pt x="3927" y="1440"/>
                      <a:pt x="3918" y="1272"/>
                    </a:cubicBezTo>
                    <a:cubicBezTo>
                      <a:pt x="3914" y="1248"/>
                      <a:pt x="3894" y="1229"/>
                      <a:pt x="3873" y="1229"/>
                    </a:cubicBezTo>
                    <a:cubicBezTo>
                      <a:pt x="3867" y="1229"/>
                      <a:pt x="3862" y="1230"/>
                      <a:pt x="3856" y="1232"/>
                    </a:cubicBezTo>
                    <a:cubicBezTo>
                      <a:pt x="3742" y="1303"/>
                      <a:pt x="3587" y="1616"/>
                      <a:pt x="3358" y="1634"/>
                    </a:cubicBezTo>
                    <a:cubicBezTo>
                      <a:pt x="3499" y="1457"/>
                      <a:pt x="3543" y="1255"/>
                      <a:pt x="3472" y="1250"/>
                    </a:cubicBezTo>
                    <a:cubicBezTo>
                      <a:pt x="3471" y="1250"/>
                      <a:pt x="3469" y="1250"/>
                      <a:pt x="3467" y="1250"/>
                    </a:cubicBezTo>
                    <a:cubicBezTo>
                      <a:pt x="3396" y="1250"/>
                      <a:pt x="3365" y="1426"/>
                      <a:pt x="3133" y="1590"/>
                    </a:cubicBezTo>
                    <a:cubicBezTo>
                      <a:pt x="3027" y="1660"/>
                      <a:pt x="2969" y="1744"/>
                      <a:pt x="2939" y="1819"/>
                    </a:cubicBezTo>
                    <a:lnTo>
                      <a:pt x="1567" y="1991"/>
                    </a:lnTo>
                    <a:cubicBezTo>
                      <a:pt x="1567" y="1991"/>
                      <a:pt x="1253" y="1"/>
                      <a:pt x="7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952090" y="3630053"/>
                <a:ext cx="201159" cy="202587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561" extrusionOk="0">
                    <a:moveTo>
                      <a:pt x="765" y="1"/>
                    </a:moveTo>
                    <a:cubicBezTo>
                      <a:pt x="723" y="1"/>
                      <a:pt x="678" y="9"/>
                      <a:pt x="632" y="25"/>
                    </a:cubicBezTo>
                    <a:cubicBezTo>
                      <a:pt x="1" y="255"/>
                      <a:pt x="354" y="1556"/>
                      <a:pt x="354" y="1556"/>
                    </a:cubicBezTo>
                    <a:lnTo>
                      <a:pt x="354" y="1561"/>
                    </a:lnTo>
                    <a:lnTo>
                      <a:pt x="1549" y="1252"/>
                    </a:lnTo>
                    <a:cubicBezTo>
                      <a:pt x="1549" y="1252"/>
                      <a:pt x="1307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1290455" y="4576994"/>
                <a:ext cx="258392" cy="96427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743" extrusionOk="0">
                    <a:moveTo>
                      <a:pt x="1" y="1"/>
                    </a:moveTo>
                    <a:lnTo>
                      <a:pt x="10" y="521"/>
                    </a:lnTo>
                    <a:cubicBezTo>
                      <a:pt x="10" y="645"/>
                      <a:pt x="111" y="742"/>
                      <a:pt x="235" y="742"/>
                    </a:cubicBezTo>
                    <a:lnTo>
                      <a:pt x="1585" y="720"/>
                    </a:lnTo>
                    <a:cubicBezTo>
                      <a:pt x="1585" y="720"/>
                      <a:pt x="1990" y="619"/>
                      <a:pt x="1580" y="416"/>
                    </a:cubicBezTo>
                    <a:cubicBezTo>
                      <a:pt x="1170" y="213"/>
                      <a:pt x="689" y="14"/>
                      <a:pt x="689" y="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1037485" y="4023937"/>
                <a:ext cx="570902" cy="559871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4314" extrusionOk="0">
                    <a:moveTo>
                      <a:pt x="1091" y="1"/>
                    </a:moveTo>
                    <a:cubicBezTo>
                      <a:pt x="379" y="1"/>
                      <a:pt x="84" y="277"/>
                      <a:pt x="84" y="277"/>
                    </a:cubicBezTo>
                    <a:lnTo>
                      <a:pt x="84" y="273"/>
                    </a:lnTo>
                    <a:lnTo>
                      <a:pt x="84" y="273"/>
                    </a:lnTo>
                    <a:cubicBezTo>
                      <a:pt x="0" y="899"/>
                      <a:pt x="441" y="1472"/>
                      <a:pt x="1068" y="1547"/>
                    </a:cubicBezTo>
                    <a:lnTo>
                      <a:pt x="2885" y="1892"/>
                    </a:lnTo>
                    <a:lnTo>
                      <a:pt x="2034" y="4296"/>
                    </a:lnTo>
                    <a:lnTo>
                      <a:pt x="2722" y="4314"/>
                    </a:lnTo>
                    <a:cubicBezTo>
                      <a:pt x="2722" y="4314"/>
                      <a:pt x="3891" y="2306"/>
                      <a:pt x="4059" y="1971"/>
                    </a:cubicBezTo>
                    <a:cubicBezTo>
                      <a:pt x="4244" y="1587"/>
                      <a:pt x="4398" y="996"/>
                      <a:pt x="2585" y="312"/>
                    </a:cubicBezTo>
                    <a:cubicBezTo>
                      <a:pt x="1959" y="78"/>
                      <a:pt x="1467" y="1"/>
                      <a:pt x="10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1134200" y="4576994"/>
                <a:ext cx="257743" cy="96427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743" extrusionOk="0">
                    <a:moveTo>
                      <a:pt x="71" y="1"/>
                    </a:moveTo>
                    <a:lnTo>
                      <a:pt x="0" y="521"/>
                    </a:lnTo>
                    <a:cubicBezTo>
                      <a:pt x="5" y="645"/>
                      <a:pt x="106" y="742"/>
                      <a:pt x="230" y="742"/>
                    </a:cubicBezTo>
                    <a:lnTo>
                      <a:pt x="1580" y="720"/>
                    </a:lnTo>
                    <a:cubicBezTo>
                      <a:pt x="1580" y="720"/>
                      <a:pt x="1986" y="619"/>
                      <a:pt x="1575" y="416"/>
                    </a:cubicBezTo>
                    <a:cubicBezTo>
                      <a:pt x="1165" y="213"/>
                      <a:pt x="684" y="14"/>
                      <a:pt x="684" y="14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894856" y="4059367"/>
                <a:ext cx="620738" cy="527296"/>
              </a:xfrm>
              <a:custGeom>
                <a:avLst/>
                <a:gdLst/>
                <a:ahLst/>
                <a:cxnLst/>
                <a:rect l="l" t="t" r="r" b="b"/>
                <a:pathLst>
                  <a:path w="4783" h="4063" extrusionOk="0">
                    <a:moveTo>
                      <a:pt x="1809" y="0"/>
                    </a:moveTo>
                    <a:cubicBezTo>
                      <a:pt x="623" y="0"/>
                      <a:pt x="1" y="489"/>
                      <a:pt x="1" y="489"/>
                    </a:cubicBezTo>
                    <a:cubicBezTo>
                      <a:pt x="1" y="1111"/>
                      <a:pt x="133" y="1557"/>
                      <a:pt x="741" y="1557"/>
                    </a:cubicBezTo>
                    <a:cubicBezTo>
                      <a:pt x="750" y="1557"/>
                      <a:pt x="759" y="1557"/>
                      <a:pt x="768" y="1557"/>
                    </a:cubicBezTo>
                    <a:lnTo>
                      <a:pt x="3062" y="1566"/>
                    </a:lnTo>
                    <a:lnTo>
                      <a:pt x="1937" y="4063"/>
                    </a:lnTo>
                    <a:lnTo>
                      <a:pt x="2612" y="4036"/>
                    </a:lnTo>
                    <a:cubicBezTo>
                      <a:pt x="2612" y="4036"/>
                      <a:pt x="4253" y="2064"/>
                      <a:pt x="4421" y="1729"/>
                    </a:cubicBezTo>
                    <a:cubicBezTo>
                      <a:pt x="4589" y="1398"/>
                      <a:pt x="4783" y="560"/>
                      <a:pt x="2895" y="127"/>
                    </a:cubicBezTo>
                    <a:cubicBezTo>
                      <a:pt x="2492" y="36"/>
                      <a:pt x="2130" y="0"/>
                      <a:pt x="18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863969" y="3629924"/>
                <a:ext cx="311602" cy="5182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3993" extrusionOk="0">
                    <a:moveTo>
                      <a:pt x="1490" y="1"/>
                    </a:moveTo>
                    <a:cubicBezTo>
                      <a:pt x="1476" y="1"/>
                      <a:pt x="1462" y="2"/>
                      <a:pt x="1447" y="4"/>
                    </a:cubicBezTo>
                    <a:cubicBezTo>
                      <a:pt x="1240" y="35"/>
                      <a:pt x="1002" y="92"/>
                      <a:pt x="830" y="123"/>
                    </a:cubicBezTo>
                    <a:cubicBezTo>
                      <a:pt x="358" y="207"/>
                      <a:pt x="186" y="384"/>
                      <a:pt x="119" y="860"/>
                    </a:cubicBezTo>
                    <a:cubicBezTo>
                      <a:pt x="36" y="1464"/>
                      <a:pt x="0" y="2903"/>
                      <a:pt x="119" y="3992"/>
                    </a:cubicBezTo>
                    <a:cubicBezTo>
                      <a:pt x="1483" y="3992"/>
                      <a:pt x="2400" y="3322"/>
                      <a:pt x="2400" y="3322"/>
                    </a:cubicBezTo>
                    <a:cubicBezTo>
                      <a:pt x="2184" y="2920"/>
                      <a:pt x="2039" y="2484"/>
                      <a:pt x="1972" y="2034"/>
                    </a:cubicBezTo>
                    <a:cubicBezTo>
                      <a:pt x="1924" y="1729"/>
                      <a:pt x="1893" y="1420"/>
                      <a:pt x="1880" y="1112"/>
                    </a:cubicBezTo>
                    <a:cubicBezTo>
                      <a:pt x="1842" y="328"/>
                      <a:pt x="1726" y="1"/>
                      <a:pt x="14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943524" y="3480416"/>
                <a:ext cx="141590" cy="21725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674" extrusionOk="0">
                    <a:moveTo>
                      <a:pt x="248" y="0"/>
                    </a:moveTo>
                    <a:lnTo>
                      <a:pt x="58" y="1006"/>
                    </a:lnTo>
                    <a:cubicBezTo>
                      <a:pt x="1" y="1293"/>
                      <a:pt x="173" y="1571"/>
                      <a:pt x="451" y="1659"/>
                    </a:cubicBezTo>
                    <a:cubicBezTo>
                      <a:pt x="482" y="1669"/>
                      <a:pt x="513" y="1674"/>
                      <a:pt x="544" y="1674"/>
                    </a:cubicBezTo>
                    <a:cubicBezTo>
                      <a:pt x="689" y="1674"/>
                      <a:pt x="823" y="1569"/>
                      <a:pt x="852" y="1417"/>
                    </a:cubicBezTo>
                    <a:lnTo>
                      <a:pt x="1090" y="164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921721" y="3355049"/>
                <a:ext cx="249827" cy="254369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960" extrusionOk="0">
                    <a:moveTo>
                      <a:pt x="875" y="0"/>
                    </a:moveTo>
                    <a:cubicBezTo>
                      <a:pt x="777" y="0"/>
                      <a:pt x="678" y="21"/>
                      <a:pt x="583" y="62"/>
                    </a:cubicBezTo>
                    <a:cubicBezTo>
                      <a:pt x="191" y="230"/>
                      <a:pt x="1" y="666"/>
                      <a:pt x="248" y="1258"/>
                    </a:cubicBezTo>
                    <a:cubicBezTo>
                      <a:pt x="445" y="1722"/>
                      <a:pt x="779" y="1960"/>
                      <a:pt x="1105" y="1960"/>
                    </a:cubicBezTo>
                    <a:cubicBezTo>
                      <a:pt x="1194" y="1960"/>
                      <a:pt x="1283" y="1942"/>
                      <a:pt x="1369" y="1906"/>
                    </a:cubicBezTo>
                    <a:cubicBezTo>
                      <a:pt x="1761" y="1743"/>
                      <a:pt x="1924" y="1244"/>
                      <a:pt x="1673" y="653"/>
                    </a:cubicBezTo>
                    <a:cubicBezTo>
                      <a:pt x="1486" y="205"/>
                      <a:pt x="1182" y="0"/>
                      <a:pt x="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/>
              <p:cNvSpPr/>
              <p:nvPr/>
            </p:nvSpPr>
            <p:spPr>
              <a:xfrm>
                <a:off x="843853" y="3690791"/>
                <a:ext cx="489141" cy="440603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3395" extrusionOk="0">
                    <a:moveTo>
                      <a:pt x="729" y="1"/>
                    </a:moveTo>
                    <a:cubicBezTo>
                      <a:pt x="698" y="1"/>
                      <a:pt x="665" y="7"/>
                      <a:pt x="632" y="20"/>
                    </a:cubicBezTo>
                    <a:cubicBezTo>
                      <a:pt x="1" y="272"/>
                      <a:pt x="385" y="1798"/>
                      <a:pt x="857" y="2517"/>
                    </a:cubicBezTo>
                    <a:cubicBezTo>
                      <a:pt x="1126" y="2923"/>
                      <a:pt x="2136" y="3056"/>
                      <a:pt x="2626" y="3100"/>
                    </a:cubicBezTo>
                    <a:cubicBezTo>
                      <a:pt x="2736" y="3184"/>
                      <a:pt x="2961" y="3347"/>
                      <a:pt x="3151" y="3382"/>
                    </a:cubicBezTo>
                    <a:cubicBezTo>
                      <a:pt x="3198" y="3391"/>
                      <a:pt x="3244" y="3395"/>
                      <a:pt x="3289" y="3395"/>
                    </a:cubicBezTo>
                    <a:cubicBezTo>
                      <a:pt x="3473" y="3395"/>
                      <a:pt x="3632" y="3328"/>
                      <a:pt x="3742" y="3250"/>
                    </a:cubicBezTo>
                    <a:cubicBezTo>
                      <a:pt x="3768" y="3232"/>
                      <a:pt x="3768" y="3192"/>
                      <a:pt x="3742" y="3179"/>
                    </a:cubicBezTo>
                    <a:cubicBezTo>
                      <a:pt x="3623" y="3113"/>
                      <a:pt x="3279" y="3144"/>
                      <a:pt x="3146" y="2954"/>
                    </a:cubicBezTo>
                    <a:lnTo>
                      <a:pt x="3146" y="2954"/>
                    </a:lnTo>
                    <a:cubicBezTo>
                      <a:pt x="3188" y="2961"/>
                      <a:pt x="3229" y="2964"/>
                      <a:pt x="3267" y="2964"/>
                    </a:cubicBezTo>
                    <a:cubicBezTo>
                      <a:pt x="3436" y="2964"/>
                      <a:pt x="3560" y="2907"/>
                      <a:pt x="3535" y="2857"/>
                    </a:cubicBezTo>
                    <a:cubicBezTo>
                      <a:pt x="3504" y="2791"/>
                      <a:pt x="3332" y="2857"/>
                      <a:pt x="3071" y="2738"/>
                    </a:cubicBezTo>
                    <a:cubicBezTo>
                      <a:pt x="2983" y="2698"/>
                      <a:pt x="2904" y="2685"/>
                      <a:pt x="2837" y="2685"/>
                    </a:cubicBezTo>
                    <a:cubicBezTo>
                      <a:pt x="2770" y="2685"/>
                      <a:pt x="2716" y="2698"/>
                      <a:pt x="2679" y="2712"/>
                    </a:cubicBezTo>
                    <a:lnTo>
                      <a:pt x="1439" y="1992"/>
                    </a:lnTo>
                    <a:cubicBezTo>
                      <a:pt x="1439" y="1992"/>
                      <a:pt x="1277" y="1"/>
                      <a:pt x="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/>
              <p:cNvSpPr/>
              <p:nvPr/>
            </p:nvSpPr>
            <p:spPr>
              <a:xfrm>
                <a:off x="837104" y="3681576"/>
                <a:ext cx="201029" cy="20206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57" extrusionOk="0">
                    <a:moveTo>
                      <a:pt x="768" y="1"/>
                    </a:moveTo>
                    <a:cubicBezTo>
                      <a:pt x="726" y="1"/>
                      <a:pt x="681" y="9"/>
                      <a:pt x="635" y="25"/>
                    </a:cubicBezTo>
                    <a:cubicBezTo>
                      <a:pt x="0" y="255"/>
                      <a:pt x="353" y="1556"/>
                      <a:pt x="353" y="1556"/>
                    </a:cubicBezTo>
                    <a:lnTo>
                      <a:pt x="1549" y="1252"/>
                    </a:lnTo>
                    <a:cubicBezTo>
                      <a:pt x="1549" y="1252"/>
                      <a:pt x="1306" y="1"/>
                      <a:pt x="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844502" y="3348949"/>
                <a:ext cx="316923" cy="381164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937" extrusionOk="0">
                    <a:moveTo>
                      <a:pt x="1412" y="1"/>
                    </a:moveTo>
                    <a:cubicBezTo>
                      <a:pt x="1307" y="1"/>
                      <a:pt x="1197" y="15"/>
                      <a:pt x="1081" y="47"/>
                    </a:cubicBezTo>
                    <a:cubicBezTo>
                      <a:pt x="0" y="325"/>
                      <a:pt x="146" y="1657"/>
                      <a:pt x="261" y="2937"/>
                    </a:cubicBezTo>
                    <a:cubicBezTo>
                      <a:pt x="1972" y="2328"/>
                      <a:pt x="1562" y="493"/>
                      <a:pt x="1562" y="493"/>
                    </a:cubicBezTo>
                    <a:cubicBezTo>
                      <a:pt x="1562" y="493"/>
                      <a:pt x="1568" y="492"/>
                      <a:pt x="1581" y="492"/>
                    </a:cubicBezTo>
                    <a:cubicBezTo>
                      <a:pt x="1666" y="492"/>
                      <a:pt x="2028" y="512"/>
                      <a:pt x="2316" y="824"/>
                    </a:cubicBezTo>
                    <a:cubicBezTo>
                      <a:pt x="2441" y="517"/>
                      <a:pt x="2038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894337" y="4317500"/>
                <a:ext cx="49316" cy="360269"/>
              </a:xfrm>
              <a:custGeom>
                <a:avLst/>
                <a:gdLst/>
                <a:ahLst/>
                <a:cxnLst/>
                <a:rect l="l" t="t" r="r" b="b"/>
                <a:pathLst>
                  <a:path w="380" h="2776" extrusionOk="0">
                    <a:moveTo>
                      <a:pt x="0" y="0"/>
                    </a:moveTo>
                    <a:lnTo>
                      <a:pt x="0" y="2775"/>
                    </a:lnTo>
                    <a:lnTo>
                      <a:pt x="380" y="2775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1045402" y="4317500"/>
                <a:ext cx="49446" cy="360269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776" extrusionOk="0">
                    <a:moveTo>
                      <a:pt x="1" y="0"/>
                    </a:moveTo>
                    <a:lnTo>
                      <a:pt x="1" y="2775"/>
                    </a:lnTo>
                    <a:lnTo>
                      <a:pt x="380" y="2775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829058" y="4249885"/>
                <a:ext cx="331588" cy="7851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605" extrusionOk="0">
                    <a:moveTo>
                      <a:pt x="305" y="1"/>
                    </a:moveTo>
                    <a:cubicBezTo>
                      <a:pt x="137" y="1"/>
                      <a:pt x="0" y="137"/>
                      <a:pt x="0" y="305"/>
                    </a:cubicBezTo>
                    <a:cubicBezTo>
                      <a:pt x="0" y="468"/>
                      <a:pt x="137" y="605"/>
                      <a:pt x="305" y="605"/>
                    </a:cubicBezTo>
                    <a:lnTo>
                      <a:pt x="2250" y="605"/>
                    </a:lnTo>
                    <a:cubicBezTo>
                      <a:pt x="2418" y="605"/>
                      <a:pt x="2555" y="468"/>
                      <a:pt x="2555" y="305"/>
                    </a:cubicBezTo>
                    <a:cubicBezTo>
                      <a:pt x="2555" y="137"/>
                      <a:pt x="2418" y="1"/>
                      <a:pt x="22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37"/>
            <p:cNvGrpSpPr/>
            <p:nvPr/>
          </p:nvGrpSpPr>
          <p:grpSpPr>
            <a:xfrm>
              <a:off x="1173551" y="1539817"/>
              <a:ext cx="710990" cy="477360"/>
              <a:chOff x="1165708" y="3075631"/>
              <a:chExt cx="411143" cy="276042"/>
            </a:xfrm>
          </p:grpSpPr>
          <p:sp>
            <p:nvSpPr>
              <p:cNvPr id="383" name="Google Shape;383;p37"/>
              <p:cNvSpPr/>
              <p:nvPr/>
            </p:nvSpPr>
            <p:spPr>
              <a:xfrm>
                <a:off x="1165708" y="3075631"/>
                <a:ext cx="411143" cy="276042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2127" extrusionOk="0">
                    <a:moveTo>
                      <a:pt x="887" y="0"/>
                    </a:moveTo>
                    <a:cubicBezTo>
                      <a:pt x="397" y="0"/>
                      <a:pt x="0" y="402"/>
                      <a:pt x="0" y="892"/>
                    </a:cubicBezTo>
                    <a:cubicBezTo>
                      <a:pt x="0" y="1121"/>
                      <a:pt x="89" y="1333"/>
                      <a:pt x="234" y="1491"/>
                    </a:cubicBezTo>
                    <a:lnTo>
                      <a:pt x="0" y="2127"/>
                    </a:lnTo>
                    <a:lnTo>
                      <a:pt x="561" y="1716"/>
                    </a:lnTo>
                    <a:cubicBezTo>
                      <a:pt x="662" y="1756"/>
                      <a:pt x="772" y="1778"/>
                      <a:pt x="887" y="1778"/>
                    </a:cubicBezTo>
                    <a:lnTo>
                      <a:pt x="2277" y="1778"/>
                    </a:lnTo>
                    <a:cubicBezTo>
                      <a:pt x="2766" y="1778"/>
                      <a:pt x="3168" y="1381"/>
                      <a:pt x="3168" y="892"/>
                    </a:cubicBezTo>
                    <a:cubicBezTo>
                      <a:pt x="3168" y="402"/>
                      <a:pt x="2766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1260707" y="3167775"/>
                <a:ext cx="46461" cy="46461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82" y="1"/>
                    </a:moveTo>
                    <a:cubicBezTo>
                      <a:pt x="80" y="1"/>
                      <a:pt x="1" y="80"/>
                      <a:pt x="1" y="182"/>
                    </a:cubicBezTo>
                    <a:cubicBezTo>
                      <a:pt x="1" y="279"/>
                      <a:pt x="80" y="358"/>
                      <a:pt x="182" y="358"/>
                    </a:cubicBezTo>
                    <a:cubicBezTo>
                      <a:pt x="279" y="358"/>
                      <a:pt x="358" y="279"/>
                      <a:pt x="358" y="182"/>
                    </a:cubicBezTo>
                    <a:cubicBezTo>
                      <a:pt x="358" y="80"/>
                      <a:pt x="279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/>
              <p:cNvSpPr/>
              <p:nvPr/>
            </p:nvSpPr>
            <p:spPr>
              <a:xfrm>
                <a:off x="1439934" y="3167775"/>
                <a:ext cx="46461" cy="46461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81" y="1"/>
                    </a:moveTo>
                    <a:cubicBezTo>
                      <a:pt x="80" y="1"/>
                      <a:pt x="0" y="80"/>
                      <a:pt x="0" y="182"/>
                    </a:cubicBezTo>
                    <a:cubicBezTo>
                      <a:pt x="0" y="279"/>
                      <a:pt x="80" y="358"/>
                      <a:pt x="181" y="358"/>
                    </a:cubicBezTo>
                    <a:cubicBezTo>
                      <a:pt x="278" y="358"/>
                      <a:pt x="358" y="279"/>
                      <a:pt x="358" y="182"/>
                    </a:cubicBezTo>
                    <a:cubicBezTo>
                      <a:pt x="358" y="80"/>
                      <a:pt x="278" y="1"/>
                      <a:pt x="1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7"/>
              <p:cNvSpPr/>
              <p:nvPr/>
            </p:nvSpPr>
            <p:spPr>
              <a:xfrm>
                <a:off x="1350645" y="3167775"/>
                <a:ext cx="46461" cy="46461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7" y="1"/>
                    </a:moveTo>
                    <a:cubicBezTo>
                      <a:pt x="80" y="1"/>
                      <a:pt x="0" y="80"/>
                      <a:pt x="0" y="182"/>
                    </a:cubicBezTo>
                    <a:cubicBezTo>
                      <a:pt x="0" y="279"/>
                      <a:pt x="80" y="358"/>
                      <a:pt x="177" y="358"/>
                    </a:cubicBezTo>
                    <a:cubicBezTo>
                      <a:pt x="278" y="358"/>
                      <a:pt x="358" y="279"/>
                      <a:pt x="358" y="182"/>
                    </a:cubicBezTo>
                    <a:cubicBezTo>
                      <a:pt x="358" y="80"/>
                      <a:pt x="278" y="1"/>
                      <a:pt x="1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37"/>
            <p:cNvGrpSpPr/>
            <p:nvPr/>
          </p:nvGrpSpPr>
          <p:grpSpPr>
            <a:xfrm>
              <a:off x="7100646" y="2431817"/>
              <a:ext cx="1429836" cy="2287831"/>
              <a:chOff x="2275331" y="3359850"/>
              <a:chExt cx="826829" cy="1322981"/>
            </a:xfrm>
          </p:grpSpPr>
          <p:sp>
            <p:nvSpPr>
              <p:cNvPr id="388" name="Google Shape;388;p37"/>
              <p:cNvSpPr/>
              <p:nvPr/>
            </p:nvSpPr>
            <p:spPr>
              <a:xfrm>
                <a:off x="2817423" y="4319706"/>
                <a:ext cx="49446" cy="358582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763" extrusionOk="0">
                    <a:moveTo>
                      <a:pt x="1" y="1"/>
                    </a:moveTo>
                    <a:lnTo>
                      <a:pt x="1" y="2762"/>
                    </a:lnTo>
                    <a:lnTo>
                      <a:pt x="380" y="2762"/>
                    </a:lnTo>
                    <a:lnTo>
                      <a:pt x="38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7"/>
              <p:cNvSpPr/>
              <p:nvPr/>
            </p:nvSpPr>
            <p:spPr>
              <a:xfrm>
                <a:off x="2968098" y="4319706"/>
                <a:ext cx="48797" cy="358582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763" extrusionOk="0">
                    <a:moveTo>
                      <a:pt x="0" y="1"/>
                    </a:moveTo>
                    <a:lnTo>
                      <a:pt x="0" y="2762"/>
                    </a:lnTo>
                    <a:lnTo>
                      <a:pt x="375" y="2762"/>
                    </a:lnTo>
                    <a:lnTo>
                      <a:pt x="37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7"/>
              <p:cNvSpPr/>
              <p:nvPr/>
            </p:nvSpPr>
            <p:spPr>
              <a:xfrm>
                <a:off x="2752144" y="4252740"/>
                <a:ext cx="330031" cy="7799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601" extrusionOk="0">
                    <a:moveTo>
                      <a:pt x="301" y="1"/>
                    </a:moveTo>
                    <a:cubicBezTo>
                      <a:pt x="138" y="1"/>
                      <a:pt x="1" y="133"/>
                      <a:pt x="1" y="301"/>
                    </a:cubicBezTo>
                    <a:cubicBezTo>
                      <a:pt x="1" y="464"/>
                      <a:pt x="138" y="601"/>
                      <a:pt x="301" y="601"/>
                    </a:cubicBezTo>
                    <a:lnTo>
                      <a:pt x="2242" y="601"/>
                    </a:lnTo>
                    <a:cubicBezTo>
                      <a:pt x="2405" y="601"/>
                      <a:pt x="2542" y="464"/>
                      <a:pt x="2542" y="301"/>
                    </a:cubicBezTo>
                    <a:cubicBezTo>
                      <a:pt x="2542" y="133"/>
                      <a:pt x="2405" y="1"/>
                      <a:pt x="22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7"/>
              <p:cNvSpPr/>
              <p:nvPr/>
            </p:nvSpPr>
            <p:spPr>
              <a:xfrm>
                <a:off x="2442488" y="3656399"/>
                <a:ext cx="538847" cy="342879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642" extrusionOk="0">
                    <a:moveTo>
                      <a:pt x="3442" y="0"/>
                    </a:moveTo>
                    <a:cubicBezTo>
                      <a:pt x="2905" y="0"/>
                      <a:pt x="2638" y="1785"/>
                      <a:pt x="2638" y="1785"/>
                    </a:cubicBezTo>
                    <a:lnTo>
                      <a:pt x="1028" y="1918"/>
                    </a:lnTo>
                    <a:cubicBezTo>
                      <a:pt x="1000" y="1911"/>
                      <a:pt x="968" y="1907"/>
                      <a:pt x="932" y="1907"/>
                    </a:cubicBezTo>
                    <a:cubicBezTo>
                      <a:pt x="868" y="1907"/>
                      <a:pt x="793" y="1921"/>
                      <a:pt x="711" y="1957"/>
                    </a:cubicBezTo>
                    <a:cubicBezTo>
                      <a:pt x="446" y="2068"/>
                      <a:pt x="278" y="1997"/>
                      <a:pt x="243" y="2059"/>
                    </a:cubicBezTo>
                    <a:cubicBezTo>
                      <a:pt x="217" y="2115"/>
                      <a:pt x="354" y="2175"/>
                      <a:pt x="531" y="2175"/>
                    </a:cubicBezTo>
                    <a:cubicBezTo>
                      <a:pt x="562" y="2175"/>
                      <a:pt x="594" y="2173"/>
                      <a:pt x="627" y="2169"/>
                    </a:cubicBezTo>
                    <a:lnTo>
                      <a:pt x="627" y="2169"/>
                    </a:lnTo>
                    <a:cubicBezTo>
                      <a:pt x="494" y="2355"/>
                      <a:pt x="146" y="2315"/>
                      <a:pt x="31" y="2377"/>
                    </a:cubicBezTo>
                    <a:cubicBezTo>
                      <a:pt x="0" y="2390"/>
                      <a:pt x="0" y="2430"/>
                      <a:pt x="27" y="2447"/>
                    </a:cubicBezTo>
                    <a:cubicBezTo>
                      <a:pt x="140" y="2531"/>
                      <a:pt x="301" y="2603"/>
                      <a:pt x="490" y="2603"/>
                    </a:cubicBezTo>
                    <a:cubicBezTo>
                      <a:pt x="530" y="2603"/>
                      <a:pt x="571" y="2600"/>
                      <a:pt x="613" y="2593"/>
                    </a:cubicBezTo>
                    <a:cubicBezTo>
                      <a:pt x="794" y="2562"/>
                      <a:pt x="1006" y="2421"/>
                      <a:pt x="1125" y="2337"/>
                    </a:cubicBezTo>
                    <a:cubicBezTo>
                      <a:pt x="1326" y="2400"/>
                      <a:pt x="2123" y="2641"/>
                      <a:pt x="2713" y="2641"/>
                    </a:cubicBezTo>
                    <a:cubicBezTo>
                      <a:pt x="2993" y="2641"/>
                      <a:pt x="3226" y="2587"/>
                      <a:pt x="3327" y="2434"/>
                    </a:cubicBezTo>
                    <a:cubicBezTo>
                      <a:pt x="3781" y="1741"/>
                      <a:pt x="4152" y="263"/>
                      <a:pt x="3547" y="21"/>
                    </a:cubicBezTo>
                    <a:lnTo>
                      <a:pt x="3543" y="21"/>
                    </a:lnTo>
                    <a:cubicBezTo>
                      <a:pt x="3508" y="7"/>
                      <a:pt x="3475" y="0"/>
                      <a:pt x="34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7"/>
              <p:cNvSpPr/>
              <p:nvPr/>
            </p:nvSpPr>
            <p:spPr>
              <a:xfrm>
                <a:off x="2776802" y="3636153"/>
                <a:ext cx="104862" cy="24684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1902" extrusionOk="0">
                    <a:moveTo>
                      <a:pt x="808" y="0"/>
                    </a:moveTo>
                    <a:cubicBezTo>
                      <a:pt x="808" y="0"/>
                      <a:pt x="239" y="318"/>
                      <a:pt x="1" y="1752"/>
                    </a:cubicBezTo>
                    <a:lnTo>
                      <a:pt x="504" y="1902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7"/>
              <p:cNvSpPr/>
              <p:nvPr/>
            </p:nvSpPr>
            <p:spPr>
              <a:xfrm>
                <a:off x="2539174" y="4587703"/>
                <a:ext cx="256705" cy="9512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733" extrusionOk="0">
                    <a:moveTo>
                      <a:pt x="1977" y="0"/>
                    </a:moveTo>
                    <a:lnTo>
                      <a:pt x="1293" y="14"/>
                    </a:lnTo>
                    <a:cubicBezTo>
                      <a:pt x="1293" y="14"/>
                      <a:pt x="813" y="212"/>
                      <a:pt x="407" y="411"/>
                    </a:cubicBezTo>
                    <a:cubicBezTo>
                      <a:pt x="1" y="614"/>
                      <a:pt x="402" y="711"/>
                      <a:pt x="402" y="711"/>
                    </a:cubicBezTo>
                    <a:lnTo>
                      <a:pt x="1743" y="733"/>
                    </a:lnTo>
                    <a:cubicBezTo>
                      <a:pt x="1746" y="733"/>
                      <a:pt x="1749" y="733"/>
                      <a:pt x="1751" y="733"/>
                    </a:cubicBezTo>
                    <a:cubicBezTo>
                      <a:pt x="1871" y="733"/>
                      <a:pt x="1968" y="637"/>
                      <a:pt x="1968" y="517"/>
                    </a:cubicBezTo>
                    <a:lnTo>
                      <a:pt x="197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7"/>
              <p:cNvSpPr/>
              <p:nvPr/>
            </p:nvSpPr>
            <p:spPr>
              <a:xfrm>
                <a:off x="2437297" y="4031983"/>
                <a:ext cx="621906" cy="557535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4296" extrusionOk="0">
                    <a:moveTo>
                      <a:pt x="3404" y="1"/>
                    </a:moveTo>
                    <a:cubicBezTo>
                      <a:pt x="2966" y="1"/>
                      <a:pt x="2428" y="77"/>
                      <a:pt x="1805" y="312"/>
                    </a:cubicBezTo>
                    <a:cubicBezTo>
                      <a:pt x="1" y="991"/>
                      <a:pt x="428" y="1658"/>
                      <a:pt x="636" y="1966"/>
                    </a:cubicBezTo>
                    <a:cubicBezTo>
                      <a:pt x="848" y="2271"/>
                      <a:pt x="2078" y="4296"/>
                      <a:pt x="2078" y="4296"/>
                    </a:cubicBezTo>
                    <a:lnTo>
                      <a:pt x="2762" y="4282"/>
                    </a:lnTo>
                    <a:lnTo>
                      <a:pt x="1915" y="1887"/>
                    </a:lnTo>
                    <a:lnTo>
                      <a:pt x="3724" y="1547"/>
                    </a:lnTo>
                    <a:cubicBezTo>
                      <a:pt x="4350" y="1472"/>
                      <a:pt x="4792" y="899"/>
                      <a:pt x="4703" y="277"/>
                    </a:cubicBezTo>
                    <a:cubicBezTo>
                      <a:pt x="4703" y="277"/>
                      <a:pt x="4234" y="1"/>
                      <a:pt x="3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7"/>
              <p:cNvSpPr/>
              <p:nvPr/>
            </p:nvSpPr>
            <p:spPr>
              <a:xfrm>
                <a:off x="2275331" y="4587703"/>
                <a:ext cx="257094" cy="95129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733" extrusionOk="0">
                    <a:moveTo>
                      <a:pt x="1981" y="0"/>
                    </a:moveTo>
                    <a:lnTo>
                      <a:pt x="1293" y="14"/>
                    </a:lnTo>
                    <a:cubicBezTo>
                      <a:pt x="1293" y="14"/>
                      <a:pt x="816" y="212"/>
                      <a:pt x="410" y="411"/>
                    </a:cubicBezTo>
                    <a:cubicBezTo>
                      <a:pt x="0" y="614"/>
                      <a:pt x="401" y="711"/>
                      <a:pt x="401" y="711"/>
                    </a:cubicBezTo>
                    <a:lnTo>
                      <a:pt x="1747" y="733"/>
                    </a:lnTo>
                    <a:cubicBezTo>
                      <a:pt x="1750" y="733"/>
                      <a:pt x="1752" y="733"/>
                      <a:pt x="1755" y="733"/>
                    </a:cubicBezTo>
                    <a:cubicBezTo>
                      <a:pt x="1875" y="733"/>
                      <a:pt x="1972" y="637"/>
                      <a:pt x="1972" y="517"/>
                    </a:cubicBezTo>
                    <a:lnTo>
                      <a:pt x="198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7"/>
              <p:cNvSpPr/>
              <p:nvPr/>
            </p:nvSpPr>
            <p:spPr>
              <a:xfrm>
                <a:off x="2443007" y="4067803"/>
                <a:ext cx="628265" cy="52171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4020" extrusionOk="0">
                    <a:moveTo>
                      <a:pt x="3583" y="1"/>
                    </a:moveTo>
                    <a:cubicBezTo>
                      <a:pt x="3583" y="1"/>
                      <a:pt x="1262" y="504"/>
                      <a:pt x="795" y="962"/>
                    </a:cubicBezTo>
                    <a:cubicBezTo>
                      <a:pt x="327" y="1421"/>
                      <a:pt x="1" y="4020"/>
                      <a:pt x="1" y="4020"/>
                    </a:cubicBezTo>
                    <a:lnTo>
                      <a:pt x="689" y="4002"/>
                    </a:lnTo>
                    <a:lnTo>
                      <a:pt x="1598" y="1611"/>
                    </a:lnTo>
                    <a:cubicBezTo>
                      <a:pt x="1598" y="1611"/>
                      <a:pt x="1838" y="1618"/>
                      <a:pt x="2183" y="1618"/>
                    </a:cubicBezTo>
                    <a:cubicBezTo>
                      <a:pt x="2872" y="1618"/>
                      <a:pt x="3980" y="1590"/>
                      <a:pt x="4421" y="1426"/>
                    </a:cubicBezTo>
                    <a:cubicBezTo>
                      <a:pt x="4840" y="1267"/>
                      <a:pt x="4703" y="543"/>
                      <a:pt x="4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7"/>
              <p:cNvSpPr/>
              <p:nvPr/>
            </p:nvSpPr>
            <p:spPr>
              <a:xfrm>
                <a:off x="2785368" y="3620450"/>
                <a:ext cx="313289" cy="545984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207" extrusionOk="0">
                    <a:moveTo>
                      <a:pt x="945" y="0"/>
                    </a:moveTo>
                    <a:cubicBezTo>
                      <a:pt x="445" y="0"/>
                      <a:pt x="144" y="2092"/>
                      <a:pt x="36" y="3020"/>
                    </a:cubicBezTo>
                    <a:cubicBezTo>
                      <a:pt x="1" y="3315"/>
                      <a:pt x="151" y="3602"/>
                      <a:pt x="411" y="3743"/>
                    </a:cubicBezTo>
                    <a:cubicBezTo>
                      <a:pt x="751" y="3929"/>
                      <a:pt x="1302" y="4145"/>
                      <a:pt x="2114" y="4206"/>
                    </a:cubicBezTo>
                    <a:cubicBezTo>
                      <a:pt x="2414" y="2557"/>
                      <a:pt x="2387" y="1392"/>
                      <a:pt x="2273" y="818"/>
                    </a:cubicBezTo>
                    <a:cubicBezTo>
                      <a:pt x="2198" y="465"/>
                      <a:pt x="1920" y="192"/>
                      <a:pt x="1567" y="126"/>
                    </a:cubicBezTo>
                    <a:cubicBezTo>
                      <a:pt x="1364" y="86"/>
                      <a:pt x="1245" y="42"/>
                      <a:pt x="971" y="2"/>
                    </a:cubicBezTo>
                    <a:cubicBezTo>
                      <a:pt x="963" y="1"/>
                      <a:pt x="954" y="0"/>
                      <a:pt x="9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7"/>
              <p:cNvSpPr/>
              <p:nvPr/>
            </p:nvSpPr>
            <p:spPr>
              <a:xfrm>
                <a:off x="2860381" y="3488982"/>
                <a:ext cx="140422" cy="21556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661" extrusionOk="0">
                    <a:moveTo>
                      <a:pt x="839" y="1"/>
                    </a:moveTo>
                    <a:lnTo>
                      <a:pt x="1" y="159"/>
                    </a:lnTo>
                    <a:lnTo>
                      <a:pt x="239" y="1408"/>
                    </a:lnTo>
                    <a:cubicBezTo>
                      <a:pt x="268" y="1557"/>
                      <a:pt x="399" y="1661"/>
                      <a:pt x="543" y="1661"/>
                    </a:cubicBezTo>
                    <a:cubicBezTo>
                      <a:pt x="574" y="1661"/>
                      <a:pt x="605" y="1656"/>
                      <a:pt x="636" y="1646"/>
                    </a:cubicBezTo>
                    <a:cubicBezTo>
                      <a:pt x="914" y="1562"/>
                      <a:pt x="1082" y="1280"/>
                      <a:pt x="1029" y="998"/>
                    </a:cubicBezTo>
                    <a:lnTo>
                      <a:pt x="839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7"/>
              <p:cNvSpPr/>
              <p:nvPr/>
            </p:nvSpPr>
            <p:spPr>
              <a:xfrm>
                <a:off x="2779138" y="3371661"/>
                <a:ext cx="248529" cy="25359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954" extrusionOk="0">
                    <a:moveTo>
                      <a:pt x="1043" y="0"/>
                    </a:moveTo>
                    <a:cubicBezTo>
                      <a:pt x="740" y="0"/>
                      <a:pt x="438" y="204"/>
                      <a:pt x="247" y="649"/>
                    </a:cubicBezTo>
                    <a:cubicBezTo>
                      <a:pt x="0" y="1240"/>
                      <a:pt x="163" y="1734"/>
                      <a:pt x="556" y="1902"/>
                    </a:cubicBezTo>
                    <a:cubicBezTo>
                      <a:pt x="639" y="1936"/>
                      <a:pt x="726" y="1953"/>
                      <a:pt x="813" y="1953"/>
                    </a:cubicBezTo>
                    <a:cubicBezTo>
                      <a:pt x="1137" y="1953"/>
                      <a:pt x="1470" y="1716"/>
                      <a:pt x="1668" y="1253"/>
                    </a:cubicBezTo>
                    <a:cubicBezTo>
                      <a:pt x="1915" y="662"/>
                      <a:pt x="1725" y="225"/>
                      <a:pt x="1333" y="62"/>
                    </a:cubicBezTo>
                    <a:cubicBezTo>
                      <a:pt x="1238" y="21"/>
                      <a:pt x="1141" y="0"/>
                      <a:pt x="10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7"/>
              <p:cNvSpPr/>
              <p:nvPr/>
            </p:nvSpPr>
            <p:spPr>
              <a:xfrm>
                <a:off x="2488949" y="3687027"/>
                <a:ext cx="613211" cy="281493"/>
              </a:xfrm>
              <a:custGeom>
                <a:avLst/>
                <a:gdLst/>
                <a:ahLst/>
                <a:cxnLst/>
                <a:rect l="l" t="t" r="r" b="b"/>
                <a:pathLst>
                  <a:path w="4725" h="2169" extrusionOk="0">
                    <a:moveTo>
                      <a:pt x="4124" y="1"/>
                    </a:moveTo>
                    <a:cubicBezTo>
                      <a:pt x="3604" y="1"/>
                      <a:pt x="2633" y="1324"/>
                      <a:pt x="2633" y="1324"/>
                    </a:cubicBezTo>
                    <a:lnTo>
                      <a:pt x="1164" y="605"/>
                    </a:lnTo>
                    <a:cubicBezTo>
                      <a:pt x="1111" y="539"/>
                      <a:pt x="1014" y="455"/>
                      <a:pt x="851" y="420"/>
                    </a:cubicBezTo>
                    <a:cubicBezTo>
                      <a:pt x="598" y="368"/>
                      <a:pt x="495" y="235"/>
                      <a:pt x="428" y="235"/>
                    </a:cubicBezTo>
                    <a:cubicBezTo>
                      <a:pt x="422" y="235"/>
                      <a:pt x="416" y="236"/>
                      <a:pt x="410" y="239"/>
                    </a:cubicBezTo>
                    <a:cubicBezTo>
                      <a:pt x="348" y="274"/>
                      <a:pt x="463" y="442"/>
                      <a:pt x="661" y="552"/>
                    </a:cubicBezTo>
                    <a:cubicBezTo>
                      <a:pt x="633" y="562"/>
                      <a:pt x="603" y="566"/>
                      <a:pt x="573" y="566"/>
                    </a:cubicBezTo>
                    <a:cubicBezTo>
                      <a:pt x="378" y="566"/>
                      <a:pt x="167" y="391"/>
                      <a:pt x="53" y="376"/>
                    </a:cubicBezTo>
                    <a:cubicBezTo>
                      <a:pt x="51" y="376"/>
                      <a:pt x="49" y="376"/>
                      <a:pt x="47" y="376"/>
                    </a:cubicBezTo>
                    <a:cubicBezTo>
                      <a:pt x="19" y="376"/>
                      <a:pt x="0" y="404"/>
                      <a:pt x="8" y="433"/>
                    </a:cubicBezTo>
                    <a:cubicBezTo>
                      <a:pt x="66" y="592"/>
                      <a:pt x="185" y="782"/>
                      <a:pt x="405" y="888"/>
                    </a:cubicBezTo>
                    <a:cubicBezTo>
                      <a:pt x="555" y="957"/>
                      <a:pt x="782" y="972"/>
                      <a:pt x="931" y="972"/>
                    </a:cubicBezTo>
                    <a:cubicBezTo>
                      <a:pt x="953" y="972"/>
                      <a:pt x="974" y="972"/>
                      <a:pt x="992" y="972"/>
                    </a:cubicBezTo>
                    <a:cubicBezTo>
                      <a:pt x="1205" y="1200"/>
                      <a:pt x="2140" y="2169"/>
                      <a:pt x="2678" y="2169"/>
                    </a:cubicBezTo>
                    <a:cubicBezTo>
                      <a:pt x="2743" y="2169"/>
                      <a:pt x="2802" y="2154"/>
                      <a:pt x="2854" y="2123"/>
                    </a:cubicBezTo>
                    <a:cubicBezTo>
                      <a:pt x="4014" y="1404"/>
                      <a:pt x="4724" y="601"/>
                      <a:pt x="4319" y="94"/>
                    </a:cubicBezTo>
                    <a:cubicBezTo>
                      <a:pt x="4266" y="29"/>
                      <a:pt x="4200" y="1"/>
                      <a:pt x="41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7"/>
              <p:cNvSpPr/>
              <p:nvPr/>
            </p:nvSpPr>
            <p:spPr>
              <a:xfrm>
                <a:off x="2865053" y="3359850"/>
                <a:ext cx="213099" cy="230619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777" extrusionOk="0">
                    <a:moveTo>
                      <a:pt x="431" y="0"/>
                    </a:moveTo>
                    <a:cubicBezTo>
                      <a:pt x="141" y="0"/>
                      <a:pt x="0" y="206"/>
                      <a:pt x="0" y="206"/>
                    </a:cubicBezTo>
                    <a:cubicBezTo>
                      <a:pt x="0" y="206"/>
                      <a:pt x="13" y="205"/>
                      <a:pt x="36" y="205"/>
                    </a:cubicBezTo>
                    <a:cubicBezTo>
                      <a:pt x="182" y="205"/>
                      <a:pt x="730" y="232"/>
                      <a:pt x="799" y="625"/>
                    </a:cubicBezTo>
                    <a:cubicBezTo>
                      <a:pt x="366" y="1591"/>
                      <a:pt x="979" y="1776"/>
                      <a:pt x="979" y="1776"/>
                    </a:cubicBezTo>
                    <a:cubicBezTo>
                      <a:pt x="979" y="1776"/>
                      <a:pt x="1641" y="665"/>
                      <a:pt x="979" y="206"/>
                    </a:cubicBezTo>
                    <a:cubicBezTo>
                      <a:pt x="759" y="51"/>
                      <a:pt x="57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7"/>
              <p:cNvSpPr/>
              <p:nvPr/>
            </p:nvSpPr>
            <p:spPr>
              <a:xfrm>
                <a:off x="2933574" y="3488481"/>
                <a:ext cx="55676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02" extrusionOk="0">
                    <a:moveTo>
                      <a:pt x="207" y="1"/>
                    </a:moveTo>
                    <a:cubicBezTo>
                      <a:pt x="130" y="1"/>
                      <a:pt x="51" y="52"/>
                      <a:pt x="1" y="170"/>
                    </a:cubicBezTo>
                    <a:lnTo>
                      <a:pt x="80" y="487"/>
                    </a:lnTo>
                    <a:cubicBezTo>
                      <a:pt x="102" y="497"/>
                      <a:pt x="125" y="502"/>
                      <a:pt x="148" y="502"/>
                    </a:cubicBezTo>
                    <a:cubicBezTo>
                      <a:pt x="231" y="502"/>
                      <a:pt x="315" y="440"/>
                      <a:pt x="367" y="320"/>
                    </a:cubicBezTo>
                    <a:cubicBezTo>
                      <a:pt x="429" y="170"/>
                      <a:pt x="380" y="59"/>
                      <a:pt x="279" y="15"/>
                    </a:cubicBezTo>
                    <a:cubicBezTo>
                      <a:pt x="255" y="6"/>
                      <a:pt x="231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7"/>
              <p:cNvSpPr/>
              <p:nvPr/>
            </p:nvSpPr>
            <p:spPr>
              <a:xfrm>
                <a:off x="2830661" y="3675087"/>
                <a:ext cx="267477" cy="283569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85" extrusionOk="0">
                    <a:moveTo>
                      <a:pt x="1495" y="0"/>
                    </a:moveTo>
                    <a:cubicBezTo>
                      <a:pt x="1141" y="0"/>
                      <a:pt x="607" y="572"/>
                      <a:pt x="0" y="1416"/>
                    </a:cubicBezTo>
                    <a:lnTo>
                      <a:pt x="366" y="2184"/>
                    </a:lnTo>
                    <a:cubicBezTo>
                      <a:pt x="366" y="2184"/>
                      <a:pt x="922" y="1911"/>
                      <a:pt x="1381" y="1416"/>
                    </a:cubicBezTo>
                    <a:cubicBezTo>
                      <a:pt x="1840" y="922"/>
                      <a:pt x="2061" y="459"/>
                      <a:pt x="1708" y="93"/>
                    </a:cubicBezTo>
                    <a:cubicBezTo>
                      <a:pt x="1647" y="30"/>
                      <a:pt x="1576" y="0"/>
                      <a:pt x="1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7"/>
              <p:cNvSpPr/>
              <p:nvPr/>
            </p:nvSpPr>
            <p:spPr>
              <a:xfrm>
                <a:off x="2817423" y="3843412"/>
                <a:ext cx="85525" cy="129261"/>
              </a:xfrm>
              <a:custGeom>
                <a:avLst/>
                <a:gdLst/>
                <a:ahLst/>
                <a:cxnLst/>
                <a:rect l="l" t="t" r="r" b="b"/>
                <a:pathLst>
                  <a:path w="659" h="996" extrusionOk="0">
                    <a:moveTo>
                      <a:pt x="191" y="0"/>
                    </a:moveTo>
                    <a:lnTo>
                      <a:pt x="1" y="71"/>
                    </a:lnTo>
                    <a:cubicBezTo>
                      <a:pt x="1" y="71"/>
                      <a:pt x="182" y="459"/>
                      <a:pt x="226" y="958"/>
                    </a:cubicBezTo>
                    <a:cubicBezTo>
                      <a:pt x="226" y="958"/>
                      <a:pt x="278" y="995"/>
                      <a:pt x="356" y="995"/>
                    </a:cubicBezTo>
                    <a:cubicBezTo>
                      <a:pt x="438" y="995"/>
                      <a:pt x="549" y="953"/>
                      <a:pt x="658" y="781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7"/>
              <p:cNvSpPr/>
              <p:nvPr/>
            </p:nvSpPr>
            <p:spPr>
              <a:xfrm>
                <a:off x="2866091" y="3606304"/>
                <a:ext cx="158721" cy="120436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928" extrusionOk="0">
                    <a:moveTo>
                      <a:pt x="120" y="142"/>
                    </a:moveTo>
                    <a:lnTo>
                      <a:pt x="1" y="332"/>
                    </a:lnTo>
                    <a:lnTo>
                      <a:pt x="146" y="844"/>
                    </a:lnTo>
                    <a:lnTo>
                      <a:pt x="283" y="689"/>
                    </a:lnTo>
                    <a:lnTo>
                      <a:pt x="120" y="142"/>
                    </a:lnTo>
                    <a:close/>
                    <a:moveTo>
                      <a:pt x="985" y="1"/>
                    </a:moveTo>
                    <a:lnTo>
                      <a:pt x="283" y="689"/>
                    </a:lnTo>
                    <a:lnTo>
                      <a:pt x="473" y="927"/>
                    </a:lnTo>
                    <a:lnTo>
                      <a:pt x="1223" y="248"/>
                    </a:lnTo>
                    <a:lnTo>
                      <a:pt x="985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7"/>
            <p:cNvGrpSpPr/>
            <p:nvPr/>
          </p:nvGrpSpPr>
          <p:grpSpPr>
            <a:xfrm>
              <a:off x="7233347" y="1617131"/>
              <a:ext cx="708072" cy="475340"/>
              <a:chOff x="2349176" y="3083678"/>
              <a:chExt cx="409456" cy="274874"/>
            </a:xfrm>
          </p:grpSpPr>
          <p:sp>
            <p:nvSpPr>
              <p:cNvPr id="407" name="Google Shape;407;p37"/>
              <p:cNvSpPr/>
              <p:nvPr/>
            </p:nvSpPr>
            <p:spPr>
              <a:xfrm>
                <a:off x="2349176" y="3083678"/>
                <a:ext cx="409456" cy="274874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118" extrusionOk="0">
                    <a:moveTo>
                      <a:pt x="887" y="0"/>
                    </a:moveTo>
                    <a:cubicBezTo>
                      <a:pt x="402" y="0"/>
                      <a:pt x="0" y="402"/>
                      <a:pt x="0" y="887"/>
                    </a:cubicBezTo>
                    <a:cubicBezTo>
                      <a:pt x="0" y="1377"/>
                      <a:pt x="402" y="1774"/>
                      <a:pt x="887" y="1774"/>
                    </a:cubicBezTo>
                    <a:lnTo>
                      <a:pt x="2268" y="1774"/>
                    </a:lnTo>
                    <a:cubicBezTo>
                      <a:pt x="2382" y="1774"/>
                      <a:pt x="2493" y="1752"/>
                      <a:pt x="2594" y="1712"/>
                    </a:cubicBezTo>
                    <a:lnTo>
                      <a:pt x="3154" y="2118"/>
                    </a:lnTo>
                    <a:lnTo>
                      <a:pt x="2921" y="1487"/>
                    </a:lnTo>
                    <a:cubicBezTo>
                      <a:pt x="3066" y="1328"/>
                      <a:pt x="3154" y="1116"/>
                      <a:pt x="3154" y="887"/>
                    </a:cubicBezTo>
                    <a:cubicBezTo>
                      <a:pt x="3154" y="402"/>
                      <a:pt x="2757" y="0"/>
                      <a:pt x="2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/>
              <p:cNvSpPr/>
              <p:nvPr/>
            </p:nvSpPr>
            <p:spPr>
              <a:xfrm>
                <a:off x="2617691" y="3175822"/>
                <a:ext cx="45942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4" extrusionOk="0">
                    <a:moveTo>
                      <a:pt x="177" y="0"/>
                    </a:moveTo>
                    <a:cubicBezTo>
                      <a:pt x="80" y="0"/>
                      <a:pt x="0" y="80"/>
                      <a:pt x="0" y="177"/>
                    </a:cubicBezTo>
                    <a:cubicBezTo>
                      <a:pt x="0" y="274"/>
                      <a:pt x="80" y="353"/>
                      <a:pt x="177" y="353"/>
                    </a:cubicBezTo>
                    <a:cubicBezTo>
                      <a:pt x="274" y="353"/>
                      <a:pt x="353" y="274"/>
                      <a:pt x="353" y="177"/>
                    </a:cubicBezTo>
                    <a:cubicBezTo>
                      <a:pt x="353" y="80"/>
                      <a:pt x="274" y="0"/>
                      <a:pt x="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/>
              <p:cNvSpPr/>
              <p:nvPr/>
            </p:nvSpPr>
            <p:spPr>
              <a:xfrm>
                <a:off x="2438984" y="3175822"/>
                <a:ext cx="45942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4" extrusionOk="0">
                    <a:moveTo>
                      <a:pt x="177" y="0"/>
                    </a:moveTo>
                    <a:cubicBezTo>
                      <a:pt x="80" y="0"/>
                      <a:pt x="1" y="80"/>
                      <a:pt x="1" y="177"/>
                    </a:cubicBezTo>
                    <a:cubicBezTo>
                      <a:pt x="1" y="274"/>
                      <a:pt x="80" y="353"/>
                      <a:pt x="177" y="353"/>
                    </a:cubicBezTo>
                    <a:cubicBezTo>
                      <a:pt x="274" y="353"/>
                      <a:pt x="354" y="274"/>
                      <a:pt x="354" y="177"/>
                    </a:cubicBezTo>
                    <a:cubicBezTo>
                      <a:pt x="354" y="80"/>
                      <a:pt x="274" y="0"/>
                      <a:pt x="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7"/>
              <p:cNvSpPr/>
              <p:nvPr/>
            </p:nvSpPr>
            <p:spPr>
              <a:xfrm>
                <a:off x="2528273" y="3175822"/>
                <a:ext cx="45942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4" extrusionOk="0">
                    <a:moveTo>
                      <a:pt x="177" y="0"/>
                    </a:moveTo>
                    <a:cubicBezTo>
                      <a:pt x="80" y="0"/>
                      <a:pt x="1" y="80"/>
                      <a:pt x="1" y="177"/>
                    </a:cubicBezTo>
                    <a:cubicBezTo>
                      <a:pt x="1" y="274"/>
                      <a:pt x="80" y="353"/>
                      <a:pt x="177" y="353"/>
                    </a:cubicBezTo>
                    <a:cubicBezTo>
                      <a:pt x="274" y="353"/>
                      <a:pt x="354" y="274"/>
                      <a:pt x="354" y="177"/>
                    </a:cubicBezTo>
                    <a:cubicBezTo>
                      <a:pt x="354" y="80"/>
                      <a:pt x="274" y="0"/>
                      <a:pt x="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26" name="Picture 2" descr="What is L.E.T.?">
            <a:extLst>
              <a:ext uri="{FF2B5EF4-FFF2-40B4-BE49-F238E27FC236}">
                <a16:creationId xmlns:a16="http://schemas.microsoft.com/office/drawing/2014/main" id="{EDC7C062-8FCA-15D8-F283-F2C905352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32" y="3594137"/>
            <a:ext cx="2051597" cy="1353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1AAB7F-5314-0295-FBA4-D50C29B3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00837BE-8BFE-D88F-9AA9-CCD3107DF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626657"/>
            <a:ext cx="7704000" cy="1890186"/>
          </a:xfrm>
        </p:spPr>
        <p:txBody>
          <a:bodyPr/>
          <a:lstStyle/>
          <a:p>
            <a:pPr marL="139700" indent="0">
              <a:buNone/>
            </a:pPr>
            <a:r>
              <a:rPr lang="sk-SK" sz="1600" b="1" dirty="0"/>
              <a:t>🎯 </a:t>
            </a:r>
            <a:r>
              <a:rPr lang="sk-SK" sz="1800" b="1" dirty="0"/>
              <a:t>PREČO TO FUNGUJE (ĽUDSKY)</a:t>
            </a:r>
          </a:p>
          <a:p>
            <a:pPr marL="139700" indent="0">
              <a:buNone/>
            </a:pPr>
            <a:r>
              <a:rPr lang="sk-SK" sz="1600" dirty="0"/>
              <a:t>       Nikto nechce byť obviňovaný ❌ ale chce byť pochopený ✅ </a:t>
            </a:r>
          </a:p>
          <a:p>
            <a:pPr marL="139700" indent="0">
              <a:buNone/>
            </a:pPr>
            <a:endParaRPr lang="sk-SK" sz="1600" dirty="0"/>
          </a:p>
          <a:p>
            <a:pPr marL="139700" indent="0">
              <a:buNone/>
            </a:pPr>
            <a:r>
              <a:rPr lang="sk-SK" sz="1600" dirty="0"/>
              <a:t>	👉 keď útočíš → obrana</a:t>
            </a:r>
            <a:br>
              <a:rPr lang="sk-SK" sz="1600" dirty="0"/>
            </a:br>
            <a:r>
              <a:rPr lang="sk-SK" sz="1600" dirty="0"/>
              <a:t>	👉 keď hovoríš o sebe → počúva</a:t>
            </a:r>
          </a:p>
          <a:p>
            <a:endParaRPr lang="sk-SK" sz="16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2764C520-1B75-23E7-DC02-7035CD96C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9718"/>
            <a:ext cx="1027796" cy="216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88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A010A-D731-5DBD-7FD3-524D72AD2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CA5913A9-8246-E9F2-D985-06D122224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9718"/>
            <a:ext cx="1027796" cy="2163782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75F12127-8CA2-340F-CFF2-3F63D3118729}"/>
              </a:ext>
            </a:extLst>
          </p:cNvPr>
          <p:cNvSpPr txBox="1"/>
          <p:nvPr/>
        </p:nvSpPr>
        <p:spPr>
          <a:xfrm>
            <a:off x="17004" y="1035478"/>
            <a:ext cx="910999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sz="1600" b="1" dirty="0">
                <a:latin typeface="Rubik" panose="020B0604020202020204" charset="-79"/>
                <a:cs typeface="Rubik" panose="020B0604020202020204" charset="-79"/>
              </a:rPr>
              <a:t>🧩 Prepojenie na </a:t>
            </a:r>
            <a:r>
              <a:rPr lang="sk-SK" sz="1600" b="1" dirty="0" err="1">
                <a:latin typeface="Rubik" panose="020B0604020202020204" charset="-79"/>
                <a:cs typeface="Rubik" panose="020B0604020202020204" charset="-79"/>
              </a:rPr>
              <a:t>Gordonov</a:t>
            </a:r>
            <a:r>
              <a:rPr lang="sk-SK" sz="1600" b="1" dirty="0">
                <a:latin typeface="Rubik" panose="020B0604020202020204" charset="-79"/>
                <a:cs typeface="Rubik" panose="020B0604020202020204" charset="-79"/>
              </a:rPr>
              <a:t> model</a:t>
            </a:r>
          </a:p>
          <a:p>
            <a:pPr algn="ctr"/>
            <a:r>
              <a:rPr lang="sk-SK" sz="1600" dirty="0" err="1">
                <a:latin typeface="Rubik" panose="020B0604020202020204" charset="-79"/>
                <a:cs typeface="Rubik" panose="020B0604020202020204" charset="-79"/>
              </a:rPr>
              <a:t>Gordon</a:t>
            </a:r>
            <a:r>
              <a:rPr lang="sk-SK" sz="1600" dirty="0">
                <a:latin typeface="Rubik" panose="020B0604020202020204" charset="-79"/>
                <a:cs typeface="Rubik" panose="020B0604020202020204" charset="-79"/>
              </a:rPr>
              <a:t>: „kto má problém?“ </a:t>
            </a:r>
          </a:p>
          <a:p>
            <a:pPr algn="ctr"/>
            <a:r>
              <a:rPr lang="sk-SK" sz="1600" dirty="0">
                <a:latin typeface="Rubik" panose="020B0604020202020204" charset="-79"/>
                <a:cs typeface="Rubik" panose="020B0604020202020204" charset="-79"/>
              </a:rPr>
              <a:t>Nekonfliktná komunikácia: „ako to povedať?“ </a:t>
            </a:r>
          </a:p>
          <a:p>
            <a:endParaRPr lang="sk-SK" dirty="0">
              <a:latin typeface="Rubik" panose="020B0604020202020204" charset="-79"/>
              <a:cs typeface="Rubik" panose="020B0604020202020204" charset="-79"/>
            </a:endParaRPr>
          </a:p>
          <a:p>
            <a:endParaRPr lang="sk-SK" dirty="0">
              <a:latin typeface="Rubik" panose="020B0604020202020204" charset="-79"/>
              <a:cs typeface="Rubik" panose="020B0604020202020204" charset="-79"/>
            </a:endParaRPr>
          </a:p>
          <a:p>
            <a:pPr algn="ctr">
              <a:buNone/>
            </a:pPr>
            <a:r>
              <a:rPr lang="sk-SK" sz="1800" dirty="0">
                <a:latin typeface="Rubik" panose="020B0604020202020204" charset="-79"/>
                <a:cs typeface="Rubik" panose="020B0604020202020204" charset="-79"/>
              </a:rPr>
              <a:t>„</a:t>
            </a:r>
            <a:r>
              <a:rPr lang="sk-SK" sz="1800" b="1" dirty="0" err="1">
                <a:latin typeface="Rubik" panose="020B0604020202020204" charset="-79"/>
                <a:cs typeface="Rubik" panose="020B0604020202020204" charset="-79"/>
              </a:rPr>
              <a:t>Gordon</a:t>
            </a:r>
            <a:r>
              <a:rPr lang="sk-SK" sz="1800" dirty="0">
                <a:latin typeface="Rubik" panose="020B0604020202020204" charset="-79"/>
                <a:cs typeface="Rubik" panose="020B0604020202020204" charset="-79"/>
              </a:rPr>
              <a:t> vám povie, kedy hovoriť. </a:t>
            </a:r>
          </a:p>
          <a:p>
            <a:pPr algn="ctr">
              <a:buNone/>
            </a:pPr>
            <a:r>
              <a:rPr lang="sk-SK" sz="1800" b="1" dirty="0">
                <a:latin typeface="Rubik" panose="020B0604020202020204" charset="-79"/>
                <a:cs typeface="Rubik" panose="020B0604020202020204" charset="-79"/>
              </a:rPr>
              <a:t>Metóda nekonfliktnej komunikácie </a:t>
            </a:r>
            <a:r>
              <a:rPr lang="sk-SK" sz="1800" dirty="0">
                <a:latin typeface="Rubik" panose="020B0604020202020204" charset="-79"/>
                <a:cs typeface="Rubik" panose="020B0604020202020204" charset="-79"/>
              </a:rPr>
              <a:t>vám povie, ako hovoriť.“</a:t>
            </a:r>
          </a:p>
        </p:txBody>
      </p:sp>
    </p:spTree>
    <p:extLst>
      <p:ext uri="{BB962C8B-B14F-4D97-AF65-F5344CB8AC3E}">
        <p14:creationId xmlns:p14="http://schemas.microsoft.com/office/powerpoint/2010/main" val="179438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689E4-089E-6467-B57F-AD601DBD6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Jednoduchá šablóna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CD68C7F-517A-6A44-4C88-022A2FB9C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87723" y="1440862"/>
            <a:ext cx="12843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O čo žiadam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C38AF7AA-90A0-B5C6-F872-D31B178E6269}"/>
              </a:ext>
            </a:extLst>
          </p:cNvPr>
          <p:cNvSpPr txBox="1"/>
          <p:nvPr/>
        </p:nvSpPr>
        <p:spPr>
          <a:xfrm>
            <a:off x="2428638" y="3497941"/>
            <a:ext cx="428672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„Prišiel si o 10 minút neskôr (fakt).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Cítim stres (pocit),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lebo sa potrebujem spoľahnúť (potreba).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Vedel by si prísť nabudúce načas?“ (žiadosť)</a:t>
            </a:r>
          </a:p>
        </p:txBody>
      </p:sp>
      <p:grpSp>
        <p:nvGrpSpPr>
          <p:cNvPr id="7" name="Google Shape;1386;p75">
            <a:extLst>
              <a:ext uri="{FF2B5EF4-FFF2-40B4-BE49-F238E27FC236}">
                <a16:creationId xmlns:a16="http://schemas.microsoft.com/office/drawing/2014/main" id="{E424769F-C293-71D0-D193-00185A6F4FB0}"/>
              </a:ext>
            </a:extLst>
          </p:cNvPr>
          <p:cNvGrpSpPr/>
          <p:nvPr/>
        </p:nvGrpSpPr>
        <p:grpSpPr>
          <a:xfrm>
            <a:off x="3598299" y="1385236"/>
            <a:ext cx="1820087" cy="1565141"/>
            <a:chOff x="4721450" y="1509475"/>
            <a:chExt cx="79350" cy="74325"/>
          </a:xfrm>
        </p:grpSpPr>
        <p:sp>
          <p:nvSpPr>
            <p:cNvPr id="8" name="Google Shape;1387;p75">
              <a:extLst>
                <a:ext uri="{FF2B5EF4-FFF2-40B4-BE49-F238E27FC236}">
                  <a16:creationId xmlns:a16="http://schemas.microsoft.com/office/drawing/2014/main" id="{6AF03FCF-C161-3CB6-35C3-1BF98BA1818F}"/>
                </a:ext>
              </a:extLst>
            </p:cNvPr>
            <p:cNvSpPr/>
            <p:nvPr/>
          </p:nvSpPr>
          <p:spPr>
            <a:xfrm>
              <a:off x="4729025" y="1509475"/>
              <a:ext cx="27050" cy="26725"/>
            </a:xfrm>
            <a:custGeom>
              <a:avLst/>
              <a:gdLst/>
              <a:ahLst/>
              <a:cxnLst/>
              <a:rect l="l" t="t" r="r" b="b"/>
              <a:pathLst>
                <a:path w="1082" h="1069" extrusionOk="0">
                  <a:moveTo>
                    <a:pt x="440" y="1"/>
                  </a:moveTo>
                  <a:lnTo>
                    <a:pt x="570" y="224"/>
                  </a:lnTo>
                  <a:cubicBezTo>
                    <a:pt x="296" y="405"/>
                    <a:pt x="94" y="672"/>
                    <a:pt x="0" y="989"/>
                  </a:cubicBezTo>
                  <a:lnTo>
                    <a:pt x="188" y="809"/>
                  </a:lnTo>
                  <a:lnTo>
                    <a:pt x="462" y="1068"/>
                  </a:lnTo>
                  <a:cubicBezTo>
                    <a:pt x="527" y="888"/>
                    <a:pt x="649" y="737"/>
                    <a:pt x="808" y="628"/>
                  </a:cubicBezTo>
                  <a:lnTo>
                    <a:pt x="923" y="823"/>
                  </a:lnTo>
                  <a:lnTo>
                    <a:pt x="1082" y="188"/>
                  </a:lnTo>
                  <a:lnTo>
                    <a:pt x="440" y="1"/>
                  </a:lnTo>
                  <a:close/>
                </a:path>
              </a:pathLst>
            </a:custGeom>
            <a:solidFill>
              <a:srgbClr val="374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88;p75">
              <a:extLst>
                <a:ext uri="{FF2B5EF4-FFF2-40B4-BE49-F238E27FC236}">
                  <a16:creationId xmlns:a16="http://schemas.microsoft.com/office/drawing/2014/main" id="{40318B79-9B4F-9A5B-A0A4-8CB5019F799B}"/>
                </a:ext>
              </a:extLst>
            </p:cNvPr>
            <p:cNvSpPr/>
            <p:nvPr/>
          </p:nvSpPr>
          <p:spPr>
            <a:xfrm>
              <a:off x="4721450" y="1533275"/>
              <a:ext cx="32300" cy="42600"/>
            </a:xfrm>
            <a:custGeom>
              <a:avLst/>
              <a:gdLst/>
              <a:ahLst/>
              <a:cxnLst/>
              <a:rect l="l" t="t" r="r" b="b"/>
              <a:pathLst>
                <a:path w="1292" h="1704" extrusionOk="0">
                  <a:moveTo>
                    <a:pt x="491" y="1"/>
                  </a:moveTo>
                  <a:lnTo>
                    <a:pt x="0" y="455"/>
                  </a:lnTo>
                  <a:lnTo>
                    <a:pt x="238" y="455"/>
                  </a:lnTo>
                  <a:cubicBezTo>
                    <a:pt x="253" y="1025"/>
                    <a:pt x="635" y="1530"/>
                    <a:pt x="1183" y="1703"/>
                  </a:cubicBezTo>
                  <a:lnTo>
                    <a:pt x="1024" y="1530"/>
                  </a:lnTo>
                  <a:lnTo>
                    <a:pt x="1291" y="1256"/>
                  </a:lnTo>
                  <a:cubicBezTo>
                    <a:pt x="952" y="1133"/>
                    <a:pt x="721" y="816"/>
                    <a:pt x="707" y="455"/>
                  </a:cubicBezTo>
                  <a:lnTo>
                    <a:pt x="945" y="455"/>
                  </a:lnTo>
                  <a:lnTo>
                    <a:pt x="4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89;p75">
              <a:extLst>
                <a:ext uri="{FF2B5EF4-FFF2-40B4-BE49-F238E27FC236}">
                  <a16:creationId xmlns:a16="http://schemas.microsoft.com/office/drawing/2014/main" id="{3A67B07A-68C5-A9B3-2C51-0FD9FD0643E8}"/>
                </a:ext>
              </a:extLst>
            </p:cNvPr>
            <p:cNvSpPr/>
            <p:nvPr/>
          </p:nvSpPr>
          <p:spPr>
            <a:xfrm>
              <a:off x="4750650" y="1551675"/>
              <a:ext cx="42950" cy="32125"/>
            </a:xfrm>
            <a:custGeom>
              <a:avLst/>
              <a:gdLst/>
              <a:ahLst/>
              <a:cxnLst/>
              <a:rect l="l" t="t" r="r" b="b"/>
              <a:pathLst>
                <a:path w="1718" h="1285" extrusionOk="0">
                  <a:moveTo>
                    <a:pt x="1256" y="1"/>
                  </a:moveTo>
                  <a:cubicBezTo>
                    <a:pt x="1126" y="332"/>
                    <a:pt x="808" y="556"/>
                    <a:pt x="448" y="570"/>
                  </a:cubicBezTo>
                  <a:lnTo>
                    <a:pt x="448" y="340"/>
                  </a:lnTo>
                  <a:lnTo>
                    <a:pt x="1" y="794"/>
                  </a:lnTo>
                  <a:lnTo>
                    <a:pt x="448" y="1284"/>
                  </a:lnTo>
                  <a:lnTo>
                    <a:pt x="448" y="1032"/>
                  </a:lnTo>
                  <a:cubicBezTo>
                    <a:pt x="1039" y="1025"/>
                    <a:pt x="1551" y="635"/>
                    <a:pt x="1717" y="73"/>
                  </a:cubicBezTo>
                  <a:lnTo>
                    <a:pt x="1717" y="73"/>
                  </a:lnTo>
                  <a:lnTo>
                    <a:pt x="1515" y="260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90;p75">
              <a:extLst>
                <a:ext uri="{FF2B5EF4-FFF2-40B4-BE49-F238E27FC236}">
                  <a16:creationId xmlns:a16="http://schemas.microsoft.com/office/drawing/2014/main" id="{F095CC35-269A-07F6-7A6B-51895DD27D43}"/>
                </a:ext>
              </a:extLst>
            </p:cNvPr>
            <p:cNvSpPr/>
            <p:nvPr/>
          </p:nvSpPr>
          <p:spPr>
            <a:xfrm>
              <a:off x="4761300" y="1510025"/>
              <a:ext cx="39500" cy="44375"/>
            </a:xfrm>
            <a:custGeom>
              <a:avLst/>
              <a:gdLst/>
              <a:ahLst/>
              <a:cxnLst/>
              <a:rect l="l" t="t" r="r" b="b"/>
              <a:pathLst>
                <a:path w="1580" h="1775" extrusionOk="0">
                  <a:moveTo>
                    <a:pt x="13" y="0"/>
                  </a:moveTo>
                  <a:cubicBezTo>
                    <a:pt x="9" y="0"/>
                    <a:pt x="5" y="0"/>
                    <a:pt x="0" y="0"/>
                  </a:cubicBezTo>
                  <a:lnTo>
                    <a:pt x="0" y="462"/>
                  </a:lnTo>
                  <a:cubicBezTo>
                    <a:pt x="476" y="462"/>
                    <a:pt x="873" y="844"/>
                    <a:pt x="880" y="1328"/>
                  </a:cubicBezTo>
                  <a:lnTo>
                    <a:pt x="635" y="1328"/>
                  </a:lnTo>
                  <a:lnTo>
                    <a:pt x="1089" y="1775"/>
                  </a:lnTo>
                  <a:lnTo>
                    <a:pt x="1580" y="1328"/>
                  </a:lnTo>
                  <a:lnTo>
                    <a:pt x="1349" y="1328"/>
                  </a:lnTo>
                  <a:cubicBezTo>
                    <a:pt x="1335" y="589"/>
                    <a:pt x="743" y="0"/>
                    <a:pt x="13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BlokTextu 12">
            <a:extLst>
              <a:ext uri="{FF2B5EF4-FFF2-40B4-BE49-F238E27FC236}">
                <a16:creationId xmlns:a16="http://schemas.microsoft.com/office/drawing/2014/main" id="{FA792F43-F882-6C89-0C01-3CF8AA209D42}"/>
              </a:ext>
            </a:extLst>
          </p:cNvPr>
          <p:cNvSpPr txBox="1"/>
          <p:nvPr/>
        </p:nvSpPr>
        <p:spPr>
          <a:xfrm>
            <a:off x="5334207" y="1622675"/>
            <a:ext cx="17475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Čo sa stalo (fakt) 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id="{E8E08F85-EBE5-68C1-9BD3-D79F8C264DF2}"/>
              </a:ext>
            </a:extLst>
          </p:cNvPr>
          <p:cNvSpPr txBox="1"/>
          <p:nvPr/>
        </p:nvSpPr>
        <p:spPr>
          <a:xfrm>
            <a:off x="5008953" y="2606828"/>
            <a:ext cx="18341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Ako sa cítim 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id="{AA317B53-64F9-B81D-6E12-8C5DB8249802}"/>
              </a:ext>
            </a:extLst>
          </p:cNvPr>
          <p:cNvSpPr txBox="1"/>
          <p:nvPr/>
        </p:nvSpPr>
        <p:spPr>
          <a:xfrm>
            <a:off x="1621133" y="2452939"/>
            <a:ext cx="21509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sk-SK" altLang="sk-SK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Čo potrebujem </a:t>
            </a:r>
          </a:p>
        </p:txBody>
      </p:sp>
    </p:spTree>
    <p:extLst>
      <p:ext uri="{BB962C8B-B14F-4D97-AF65-F5344CB8AC3E}">
        <p14:creationId xmlns:p14="http://schemas.microsoft.com/office/powerpoint/2010/main" val="1057540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46"/>
          <p:cNvSpPr txBox="1">
            <a:spLocks noGrp="1"/>
          </p:cNvSpPr>
          <p:nvPr>
            <p:ph type="title"/>
          </p:nvPr>
        </p:nvSpPr>
        <p:spPr>
          <a:xfrm>
            <a:off x="2283000" y="230471"/>
            <a:ext cx="4578000" cy="186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sk-SK" sz="3600" dirty="0"/>
              <a:t>Žiadosť ≠ rozkaz</a:t>
            </a:r>
            <a:br>
              <a:rPr lang="sk-SK" sz="3600" dirty="0"/>
            </a:br>
            <a:br>
              <a:rPr lang="sk-SK" sz="3600" dirty="0"/>
            </a:br>
            <a:endParaRPr lang="sk-SK" sz="3600" dirty="0"/>
          </a:p>
        </p:txBody>
      </p:sp>
      <p:sp>
        <p:nvSpPr>
          <p:cNvPr id="572" name="Google Shape;572;p46"/>
          <p:cNvSpPr/>
          <p:nvPr/>
        </p:nvSpPr>
        <p:spPr>
          <a:xfrm>
            <a:off x="781973" y="2681762"/>
            <a:ext cx="811909" cy="554631"/>
          </a:xfrm>
          <a:custGeom>
            <a:avLst/>
            <a:gdLst/>
            <a:ahLst/>
            <a:cxnLst/>
            <a:rect l="l" t="t" r="r" b="b"/>
            <a:pathLst>
              <a:path w="8489" h="5799" extrusionOk="0">
                <a:moveTo>
                  <a:pt x="1635" y="0"/>
                </a:moveTo>
                <a:cubicBezTo>
                  <a:pt x="1501" y="0"/>
                  <a:pt x="1371" y="43"/>
                  <a:pt x="1249" y="137"/>
                </a:cubicBezTo>
                <a:cubicBezTo>
                  <a:pt x="0" y="1099"/>
                  <a:pt x="1827" y="4288"/>
                  <a:pt x="3340" y="5599"/>
                </a:cubicBezTo>
                <a:cubicBezTo>
                  <a:pt x="3501" y="5738"/>
                  <a:pt x="3718" y="5798"/>
                  <a:pt x="3972" y="5798"/>
                </a:cubicBezTo>
                <a:cubicBezTo>
                  <a:pt x="5529" y="5798"/>
                  <a:pt x="8488" y="3556"/>
                  <a:pt x="8488" y="3556"/>
                </a:cubicBezTo>
                <a:lnTo>
                  <a:pt x="7593" y="3102"/>
                </a:lnTo>
                <a:lnTo>
                  <a:pt x="4514" y="3640"/>
                </a:lnTo>
                <a:cubicBezTo>
                  <a:pt x="4514" y="3640"/>
                  <a:pt x="2875" y="0"/>
                  <a:pt x="1635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46"/>
          <p:cNvSpPr/>
          <p:nvPr/>
        </p:nvSpPr>
        <p:spPr>
          <a:xfrm>
            <a:off x="1427944" y="4289715"/>
            <a:ext cx="457458" cy="170148"/>
          </a:xfrm>
          <a:custGeom>
            <a:avLst/>
            <a:gdLst/>
            <a:ahLst/>
            <a:cxnLst/>
            <a:rect l="l" t="t" r="r" b="b"/>
            <a:pathLst>
              <a:path w="4783" h="1779" extrusionOk="0">
                <a:moveTo>
                  <a:pt x="1" y="1"/>
                </a:moveTo>
                <a:lnTo>
                  <a:pt x="18" y="1254"/>
                </a:lnTo>
                <a:cubicBezTo>
                  <a:pt x="23" y="1542"/>
                  <a:pt x="261" y="1779"/>
                  <a:pt x="553" y="1779"/>
                </a:cubicBezTo>
                <a:cubicBezTo>
                  <a:pt x="556" y="1779"/>
                  <a:pt x="558" y="1779"/>
                  <a:pt x="561" y="1779"/>
                </a:cubicBezTo>
                <a:lnTo>
                  <a:pt x="3808" y="1726"/>
                </a:lnTo>
                <a:cubicBezTo>
                  <a:pt x="3808" y="1726"/>
                  <a:pt x="4783" y="1483"/>
                  <a:pt x="3799" y="998"/>
                </a:cubicBezTo>
                <a:cubicBezTo>
                  <a:pt x="2811" y="513"/>
                  <a:pt x="1655" y="36"/>
                  <a:pt x="1655" y="36"/>
                </a:cubicBezTo>
                <a:lnTo>
                  <a:pt x="1" y="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46"/>
          <p:cNvSpPr/>
          <p:nvPr/>
        </p:nvSpPr>
        <p:spPr>
          <a:xfrm>
            <a:off x="960060" y="3301625"/>
            <a:ext cx="1106392" cy="991621"/>
          </a:xfrm>
          <a:custGeom>
            <a:avLst/>
            <a:gdLst/>
            <a:ahLst/>
            <a:cxnLst/>
            <a:rect l="l" t="t" r="r" b="b"/>
            <a:pathLst>
              <a:path w="11568" h="10368" extrusionOk="0">
                <a:moveTo>
                  <a:pt x="3348" y="0"/>
                </a:moveTo>
                <a:cubicBezTo>
                  <a:pt x="1340" y="0"/>
                  <a:pt x="203" y="666"/>
                  <a:pt x="203" y="666"/>
                </a:cubicBezTo>
                <a:cubicBezTo>
                  <a:pt x="0" y="2166"/>
                  <a:pt x="1063" y="3547"/>
                  <a:pt x="2572" y="3728"/>
                </a:cubicBezTo>
                <a:lnTo>
                  <a:pt x="6940" y="4548"/>
                </a:lnTo>
                <a:lnTo>
                  <a:pt x="4893" y="10332"/>
                </a:lnTo>
                <a:lnTo>
                  <a:pt x="6547" y="10367"/>
                </a:lnTo>
                <a:cubicBezTo>
                  <a:pt x="6547" y="10367"/>
                  <a:pt x="9525" y="5484"/>
                  <a:pt x="10032" y="4738"/>
                </a:cubicBezTo>
                <a:cubicBezTo>
                  <a:pt x="10540" y="3997"/>
                  <a:pt x="11567" y="2391"/>
                  <a:pt x="7209" y="750"/>
                </a:cubicBezTo>
                <a:cubicBezTo>
                  <a:pt x="5706" y="185"/>
                  <a:pt x="4406" y="0"/>
                  <a:pt x="3348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46"/>
          <p:cNvSpPr/>
          <p:nvPr/>
        </p:nvSpPr>
        <p:spPr>
          <a:xfrm>
            <a:off x="1149528" y="4289715"/>
            <a:ext cx="457458" cy="170148"/>
          </a:xfrm>
          <a:custGeom>
            <a:avLst/>
            <a:gdLst/>
            <a:ahLst/>
            <a:cxnLst/>
            <a:rect l="l" t="t" r="r" b="b"/>
            <a:pathLst>
              <a:path w="4783" h="1779" extrusionOk="0">
                <a:moveTo>
                  <a:pt x="0" y="1"/>
                </a:moveTo>
                <a:lnTo>
                  <a:pt x="22" y="1254"/>
                </a:lnTo>
                <a:cubicBezTo>
                  <a:pt x="26" y="1542"/>
                  <a:pt x="265" y="1779"/>
                  <a:pt x="557" y="1779"/>
                </a:cubicBezTo>
                <a:cubicBezTo>
                  <a:pt x="559" y="1779"/>
                  <a:pt x="562" y="1779"/>
                  <a:pt x="565" y="1779"/>
                </a:cubicBezTo>
                <a:lnTo>
                  <a:pt x="3812" y="1726"/>
                </a:lnTo>
                <a:cubicBezTo>
                  <a:pt x="3812" y="1726"/>
                  <a:pt x="4782" y="1483"/>
                  <a:pt x="3798" y="998"/>
                </a:cubicBezTo>
                <a:cubicBezTo>
                  <a:pt x="2815" y="513"/>
                  <a:pt x="1659" y="36"/>
                  <a:pt x="1659" y="36"/>
                </a:cubicBezTo>
                <a:lnTo>
                  <a:pt x="0" y="1"/>
                </a:ln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46"/>
          <p:cNvSpPr/>
          <p:nvPr/>
        </p:nvSpPr>
        <p:spPr>
          <a:xfrm>
            <a:off x="781973" y="2692952"/>
            <a:ext cx="400933" cy="387639"/>
          </a:xfrm>
          <a:custGeom>
            <a:avLst/>
            <a:gdLst/>
            <a:ahLst/>
            <a:cxnLst/>
            <a:rect l="l" t="t" r="r" b="b"/>
            <a:pathLst>
              <a:path w="4192" h="4053" extrusionOk="0">
                <a:moveTo>
                  <a:pt x="2090" y="0"/>
                </a:moveTo>
                <a:cubicBezTo>
                  <a:pt x="1916" y="0"/>
                  <a:pt x="1733" y="52"/>
                  <a:pt x="1545" y="170"/>
                </a:cubicBezTo>
                <a:cubicBezTo>
                  <a:pt x="0" y="1136"/>
                  <a:pt x="1456" y="4052"/>
                  <a:pt x="1456" y="4052"/>
                </a:cubicBezTo>
                <a:lnTo>
                  <a:pt x="4192" y="2671"/>
                </a:lnTo>
                <a:cubicBezTo>
                  <a:pt x="4192" y="2671"/>
                  <a:pt x="3342" y="0"/>
                  <a:pt x="2090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46"/>
          <p:cNvSpPr/>
          <p:nvPr/>
        </p:nvSpPr>
        <p:spPr>
          <a:xfrm>
            <a:off x="707754" y="3364941"/>
            <a:ext cx="1099219" cy="933375"/>
          </a:xfrm>
          <a:custGeom>
            <a:avLst/>
            <a:gdLst/>
            <a:ahLst/>
            <a:cxnLst/>
            <a:rect l="l" t="t" r="r" b="b"/>
            <a:pathLst>
              <a:path w="11493" h="9759" extrusionOk="0">
                <a:moveTo>
                  <a:pt x="4334" y="1"/>
                </a:moveTo>
                <a:cubicBezTo>
                  <a:pt x="1491" y="1"/>
                  <a:pt x="0" y="1173"/>
                  <a:pt x="0" y="1173"/>
                </a:cubicBezTo>
                <a:cubicBezTo>
                  <a:pt x="0" y="2673"/>
                  <a:pt x="1222" y="3887"/>
                  <a:pt x="2717" y="3887"/>
                </a:cubicBezTo>
                <a:cubicBezTo>
                  <a:pt x="2730" y="3887"/>
                  <a:pt x="2744" y="3887"/>
                  <a:pt x="2757" y="3886"/>
                </a:cubicBezTo>
                <a:lnTo>
                  <a:pt x="7200" y="4111"/>
                </a:lnTo>
                <a:lnTo>
                  <a:pt x="4654" y="9758"/>
                </a:lnTo>
                <a:lnTo>
                  <a:pt x="6278" y="9705"/>
                </a:lnTo>
                <a:cubicBezTo>
                  <a:pt x="6278" y="9705"/>
                  <a:pt x="10231" y="4963"/>
                  <a:pt x="10632" y="4160"/>
                </a:cubicBezTo>
                <a:cubicBezTo>
                  <a:pt x="11034" y="3357"/>
                  <a:pt x="11492" y="1345"/>
                  <a:pt x="6953" y="309"/>
                </a:cubicBezTo>
                <a:cubicBezTo>
                  <a:pt x="5982" y="88"/>
                  <a:pt x="5108" y="1"/>
                  <a:pt x="4334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46"/>
          <p:cNvSpPr/>
          <p:nvPr/>
        </p:nvSpPr>
        <p:spPr>
          <a:xfrm>
            <a:off x="618710" y="2584301"/>
            <a:ext cx="578541" cy="982344"/>
          </a:xfrm>
          <a:custGeom>
            <a:avLst/>
            <a:gdLst/>
            <a:ahLst/>
            <a:cxnLst/>
            <a:rect l="l" t="t" r="r" b="b"/>
            <a:pathLst>
              <a:path w="6049" h="10271" extrusionOk="0">
                <a:moveTo>
                  <a:pt x="2885" y="1"/>
                </a:moveTo>
                <a:cubicBezTo>
                  <a:pt x="2873" y="1"/>
                  <a:pt x="2667" y="33"/>
                  <a:pt x="2679" y="33"/>
                </a:cubicBezTo>
                <a:cubicBezTo>
                  <a:pt x="2683" y="33"/>
                  <a:pt x="2715" y="29"/>
                  <a:pt x="2793" y="18"/>
                </a:cubicBezTo>
                <a:lnTo>
                  <a:pt x="2793" y="18"/>
                </a:lnTo>
                <a:cubicBezTo>
                  <a:pt x="1443" y="247"/>
                  <a:pt x="406" y="1346"/>
                  <a:pt x="274" y="2709"/>
                </a:cubicBezTo>
                <a:cubicBezTo>
                  <a:pt x="128" y="4187"/>
                  <a:pt x="0" y="6931"/>
                  <a:pt x="931" y="10270"/>
                </a:cubicBezTo>
                <a:cubicBezTo>
                  <a:pt x="5003" y="9807"/>
                  <a:pt x="6049" y="7954"/>
                  <a:pt x="6049" y="7954"/>
                </a:cubicBezTo>
                <a:cubicBezTo>
                  <a:pt x="6049" y="7954"/>
                  <a:pt x="4435" y="13"/>
                  <a:pt x="2859" y="13"/>
                </a:cubicBezTo>
                <a:cubicBezTo>
                  <a:pt x="2837" y="13"/>
                  <a:pt x="2815" y="15"/>
                  <a:pt x="2793" y="18"/>
                </a:cubicBezTo>
                <a:cubicBezTo>
                  <a:pt x="2866" y="5"/>
                  <a:pt x="2889" y="1"/>
                  <a:pt x="2885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46"/>
          <p:cNvSpPr/>
          <p:nvPr/>
        </p:nvSpPr>
        <p:spPr>
          <a:xfrm>
            <a:off x="794215" y="2385077"/>
            <a:ext cx="250296" cy="384005"/>
          </a:xfrm>
          <a:custGeom>
            <a:avLst/>
            <a:gdLst/>
            <a:ahLst/>
            <a:cxnLst/>
            <a:rect l="l" t="t" r="r" b="b"/>
            <a:pathLst>
              <a:path w="2617" h="4015" extrusionOk="0">
                <a:moveTo>
                  <a:pt x="592" y="1"/>
                </a:moveTo>
                <a:lnTo>
                  <a:pt x="133" y="2410"/>
                </a:lnTo>
                <a:cubicBezTo>
                  <a:pt x="0" y="3098"/>
                  <a:pt x="406" y="3773"/>
                  <a:pt x="1077" y="3980"/>
                </a:cubicBezTo>
                <a:cubicBezTo>
                  <a:pt x="1151" y="4003"/>
                  <a:pt x="1226" y="4014"/>
                  <a:pt x="1300" y="4014"/>
                </a:cubicBezTo>
                <a:cubicBezTo>
                  <a:pt x="1651" y="4014"/>
                  <a:pt x="1974" y="3766"/>
                  <a:pt x="2043" y="3398"/>
                </a:cubicBezTo>
                <a:lnTo>
                  <a:pt x="2617" y="385"/>
                </a:lnTo>
                <a:lnTo>
                  <a:pt x="592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46"/>
          <p:cNvSpPr/>
          <p:nvPr/>
        </p:nvSpPr>
        <p:spPr>
          <a:xfrm>
            <a:off x="755001" y="2162132"/>
            <a:ext cx="443112" cy="451241"/>
          </a:xfrm>
          <a:custGeom>
            <a:avLst/>
            <a:gdLst/>
            <a:ahLst/>
            <a:cxnLst/>
            <a:rect l="l" t="t" r="r" b="b"/>
            <a:pathLst>
              <a:path w="4633" h="4718" extrusionOk="0">
                <a:moveTo>
                  <a:pt x="2107" y="1"/>
                </a:moveTo>
                <a:cubicBezTo>
                  <a:pt x="1872" y="1"/>
                  <a:pt x="1636" y="51"/>
                  <a:pt x="1407" y="148"/>
                </a:cubicBezTo>
                <a:cubicBezTo>
                  <a:pt x="459" y="550"/>
                  <a:pt x="0" y="1600"/>
                  <a:pt x="605" y="3025"/>
                </a:cubicBezTo>
                <a:cubicBezTo>
                  <a:pt x="1080" y="4143"/>
                  <a:pt x="1884" y="4717"/>
                  <a:pt x="2665" y="4717"/>
                </a:cubicBezTo>
                <a:cubicBezTo>
                  <a:pt x="2876" y="4717"/>
                  <a:pt x="3086" y="4675"/>
                  <a:pt x="3287" y="4591"/>
                </a:cubicBezTo>
                <a:cubicBezTo>
                  <a:pt x="4235" y="4189"/>
                  <a:pt x="4632" y="2994"/>
                  <a:pt x="4028" y="1573"/>
                </a:cubicBezTo>
                <a:cubicBezTo>
                  <a:pt x="3570" y="493"/>
                  <a:pt x="2843" y="1"/>
                  <a:pt x="210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46"/>
          <p:cNvSpPr/>
          <p:nvPr/>
        </p:nvSpPr>
        <p:spPr>
          <a:xfrm>
            <a:off x="1508093" y="2874770"/>
            <a:ext cx="280519" cy="170244"/>
          </a:xfrm>
          <a:custGeom>
            <a:avLst/>
            <a:gdLst/>
            <a:ahLst/>
            <a:cxnLst/>
            <a:rect l="l" t="t" r="r" b="b"/>
            <a:pathLst>
              <a:path w="2933" h="1780" extrusionOk="0">
                <a:moveTo>
                  <a:pt x="1892" y="1"/>
                </a:moveTo>
                <a:cubicBezTo>
                  <a:pt x="1739" y="1"/>
                  <a:pt x="1490" y="317"/>
                  <a:pt x="879" y="448"/>
                </a:cubicBezTo>
                <a:cubicBezTo>
                  <a:pt x="199" y="594"/>
                  <a:pt x="1" y="1084"/>
                  <a:pt x="1" y="1084"/>
                </a:cubicBezTo>
                <a:lnTo>
                  <a:pt x="305" y="1767"/>
                </a:lnTo>
                <a:cubicBezTo>
                  <a:pt x="305" y="1767"/>
                  <a:pt x="456" y="1779"/>
                  <a:pt x="675" y="1779"/>
                </a:cubicBezTo>
                <a:cubicBezTo>
                  <a:pt x="1038" y="1779"/>
                  <a:pt x="1589" y="1747"/>
                  <a:pt x="1955" y="1573"/>
                </a:cubicBezTo>
                <a:cubicBezTo>
                  <a:pt x="2489" y="1317"/>
                  <a:pt x="2776" y="859"/>
                  <a:pt x="2908" y="475"/>
                </a:cubicBezTo>
                <a:cubicBezTo>
                  <a:pt x="2933" y="410"/>
                  <a:pt x="2885" y="337"/>
                  <a:pt x="2819" y="337"/>
                </a:cubicBezTo>
                <a:cubicBezTo>
                  <a:pt x="2813" y="337"/>
                  <a:pt x="2808" y="337"/>
                  <a:pt x="2802" y="338"/>
                </a:cubicBezTo>
                <a:cubicBezTo>
                  <a:pt x="2528" y="376"/>
                  <a:pt x="2023" y="796"/>
                  <a:pt x="1552" y="796"/>
                </a:cubicBezTo>
                <a:cubicBezTo>
                  <a:pt x="1478" y="796"/>
                  <a:pt x="1405" y="786"/>
                  <a:pt x="1333" y="762"/>
                </a:cubicBezTo>
                <a:cubicBezTo>
                  <a:pt x="1814" y="501"/>
                  <a:pt x="2092" y="95"/>
                  <a:pt x="1938" y="12"/>
                </a:cubicBezTo>
                <a:cubicBezTo>
                  <a:pt x="1923" y="4"/>
                  <a:pt x="1908" y="1"/>
                  <a:pt x="1892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46"/>
          <p:cNvSpPr/>
          <p:nvPr/>
        </p:nvSpPr>
        <p:spPr>
          <a:xfrm>
            <a:off x="601399" y="2717150"/>
            <a:ext cx="933853" cy="609721"/>
          </a:xfrm>
          <a:custGeom>
            <a:avLst/>
            <a:gdLst/>
            <a:ahLst/>
            <a:cxnLst/>
            <a:rect l="l" t="t" r="r" b="b"/>
            <a:pathLst>
              <a:path w="9764" h="6375" extrusionOk="0">
                <a:moveTo>
                  <a:pt x="1708" y="0"/>
                </a:moveTo>
                <a:cubicBezTo>
                  <a:pt x="1630" y="0"/>
                  <a:pt x="1549" y="16"/>
                  <a:pt x="1465" y="49"/>
                </a:cubicBezTo>
                <a:cubicBezTo>
                  <a:pt x="0" y="641"/>
                  <a:pt x="891" y="4205"/>
                  <a:pt x="1994" y="5877"/>
                </a:cubicBezTo>
                <a:cubicBezTo>
                  <a:pt x="2237" y="6244"/>
                  <a:pt x="2798" y="6374"/>
                  <a:pt x="3472" y="6374"/>
                </a:cubicBezTo>
                <a:cubicBezTo>
                  <a:pt x="4684" y="6374"/>
                  <a:pt x="6261" y="5953"/>
                  <a:pt x="7002" y="5732"/>
                </a:cubicBezTo>
                <a:cubicBezTo>
                  <a:pt x="7306" y="5899"/>
                  <a:pt x="7893" y="6186"/>
                  <a:pt x="8356" y="6204"/>
                </a:cubicBezTo>
                <a:cubicBezTo>
                  <a:pt x="8374" y="6204"/>
                  <a:pt x="8392" y="6204"/>
                  <a:pt x="8410" y="6204"/>
                </a:cubicBezTo>
                <a:cubicBezTo>
                  <a:pt x="8976" y="6204"/>
                  <a:pt x="9424" y="5939"/>
                  <a:pt x="9710" y="5665"/>
                </a:cubicBezTo>
                <a:cubicBezTo>
                  <a:pt x="9763" y="5612"/>
                  <a:pt x="9750" y="5520"/>
                  <a:pt x="9679" y="5493"/>
                </a:cubicBezTo>
                <a:lnTo>
                  <a:pt x="9675" y="5493"/>
                </a:lnTo>
                <a:cubicBezTo>
                  <a:pt x="9375" y="5387"/>
                  <a:pt x="8559" y="5590"/>
                  <a:pt x="8175" y="5193"/>
                </a:cubicBezTo>
                <a:cubicBezTo>
                  <a:pt x="8722" y="5185"/>
                  <a:pt x="9154" y="4951"/>
                  <a:pt x="9057" y="4810"/>
                </a:cubicBezTo>
                <a:cubicBezTo>
                  <a:pt x="9031" y="4771"/>
                  <a:pt x="8983" y="4759"/>
                  <a:pt x="8914" y="4759"/>
                </a:cubicBezTo>
                <a:cubicBezTo>
                  <a:pt x="8814" y="4759"/>
                  <a:pt x="8669" y="4783"/>
                  <a:pt x="8478" y="4783"/>
                </a:cubicBezTo>
                <a:cubicBezTo>
                  <a:pt x="8321" y="4783"/>
                  <a:pt x="8134" y="4767"/>
                  <a:pt x="7915" y="4708"/>
                </a:cubicBezTo>
                <a:cubicBezTo>
                  <a:pt x="7775" y="4670"/>
                  <a:pt x="7647" y="4656"/>
                  <a:pt x="7532" y="4656"/>
                </a:cubicBezTo>
                <a:cubicBezTo>
                  <a:pt x="7094" y="4656"/>
                  <a:pt x="6843" y="4871"/>
                  <a:pt x="6843" y="4871"/>
                </a:cubicBezTo>
                <a:lnTo>
                  <a:pt x="3653" y="4311"/>
                </a:lnTo>
                <a:cubicBezTo>
                  <a:pt x="3653" y="4311"/>
                  <a:pt x="3010" y="0"/>
                  <a:pt x="1708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46"/>
          <p:cNvSpPr/>
          <p:nvPr/>
        </p:nvSpPr>
        <p:spPr>
          <a:xfrm>
            <a:off x="579879" y="2713707"/>
            <a:ext cx="369276" cy="372336"/>
          </a:xfrm>
          <a:custGeom>
            <a:avLst/>
            <a:gdLst/>
            <a:ahLst/>
            <a:cxnLst/>
            <a:rect l="l" t="t" r="r" b="b"/>
            <a:pathLst>
              <a:path w="3861" h="3893" extrusionOk="0">
                <a:moveTo>
                  <a:pt x="2100" y="0"/>
                </a:moveTo>
                <a:cubicBezTo>
                  <a:pt x="1972" y="0"/>
                  <a:pt x="1835" y="27"/>
                  <a:pt x="1690" y="85"/>
                </a:cubicBezTo>
                <a:cubicBezTo>
                  <a:pt x="0" y="769"/>
                  <a:pt x="922" y="3893"/>
                  <a:pt x="922" y="3893"/>
                </a:cubicBezTo>
                <a:lnTo>
                  <a:pt x="3860" y="3015"/>
                </a:lnTo>
                <a:cubicBezTo>
                  <a:pt x="3860" y="3015"/>
                  <a:pt x="3459" y="0"/>
                  <a:pt x="2100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46"/>
          <p:cNvSpPr/>
          <p:nvPr/>
        </p:nvSpPr>
        <p:spPr>
          <a:xfrm>
            <a:off x="591643" y="2142908"/>
            <a:ext cx="536459" cy="720762"/>
          </a:xfrm>
          <a:custGeom>
            <a:avLst/>
            <a:gdLst/>
            <a:ahLst/>
            <a:cxnLst/>
            <a:rect l="l" t="t" r="r" b="b"/>
            <a:pathLst>
              <a:path w="5609" h="7536" extrusionOk="0">
                <a:moveTo>
                  <a:pt x="3835" y="0"/>
                </a:moveTo>
                <a:cubicBezTo>
                  <a:pt x="3698" y="0"/>
                  <a:pt x="3551" y="14"/>
                  <a:pt x="3393" y="45"/>
                </a:cubicBezTo>
                <a:cubicBezTo>
                  <a:pt x="3393" y="45"/>
                  <a:pt x="2110" y="270"/>
                  <a:pt x="1721" y="1765"/>
                </a:cubicBezTo>
                <a:cubicBezTo>
                  <a:pt x="1333" y="3265"/>
                  <a:pt x="1765" y="3764"/>
                  <a:pt x="1214" y="4765"/>
                </a:cubicBezTo>
                <a:cubicBezTo>
                  <a:pt x="667" y="5762"/>
                  <a:pt x="1" y="6592"/>
                  <a:pt x="539" y="7536"/>
                </a:cubicBezTo>
                <a:cubicBezTo>
                  <a:pt x="905" y="6353"/>
                  <a:pt x="2595" y="6817"/>
                  <a:pt x="3482" y="5542"/>
                </a:cubicBezTo>
                <a:cubicBezTo>
                  <a:pt x="4368" y="4262"/>
                  <a:pt x="3812" y="2304"/>
                  <a:pt x="3812" y="2304"/>
                </a:cubicBezTo>
                <a:cubicBezTo>
                  <a:pt x="3812" y="2304"/>
                  <a:pt x="4479" y="1783"/>
                  <a:pt x="4479" y="879"/>
                </a:cubicBezTo>
                <a:cubicBezTo>
                  <a:pt x="5110" y="954"/>
                  <a:pt x="5608" y="1496"/>
                  <a:pt x="5608" y="1496"/>
                </a:cubicBezTo>
                <a:cubicBezTo>
                  <a:pt x="5608" y="1496"/>
                  <a:pt x="5252" y="0"/>
                  <a:pt x="3835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46"/>
          <p:cNvSpPr/>
          <p:nvPr/>
        </p:nvSpPr>
        <p:spPr>
          <a:xfrm>
            <a:off x="8070489" y="2170740"/>
            <a:ext cx="415280" cy="697138"/>
          </a:xfrm>
          <a:custGeom>
            <a:avLst/>
            <a:gdLst/>
            <a:ahLst/>
            <a:cxnLst/>
            <a:rect l="l" t="t" r="r" b="b"/>
            <a:pathLst>
              <a:path w="4342" h="7289" extrusionOk="0">
                <a:moveTo>
                  <a:pt x="1528" y="1"/>
                </a:moveTo>
                <a:cubicBezTo>
                  <a:pt x="754" y="1"/>
                  <a:pt x="437" y="535"/>
                  <a:pt x="437" y="535"/>
                </a:cubicBezTo>
                <a:cubicBezTo>
                  <a:pt x="437" y="535"/>
                  <a:pt x="0" y="5498"/>
                  <a:pt x="1531" y="6795"/>
                </a:cubicBezTo>
                <a:cubicBezTo>
                  <a:pt x="1941" y="7143"/>
                  <a:pt x="2333" y="7289"/>
                  <a:pt x="2687" y="7289"/>
                </a:cubicBezTo>
                <a:cubicBezTo>
                  <a:pt x="3654" y="7289"/>
                  <a:pt x="4341" y="6202"/>
                  <a:pt x="4341" y="5162"/>
                </a:cubicBezTo>
                <a:cubicBezTo>
                  <a:pt x="4341" y="3746"/>
                  <a:pt x="2550" y="3460"/>
                  <a:pt x="2837" y="2524"/>
                </a:cubicBezTo>
                <a:cubicBezTo>
                  <a:pt x="3124" y="1589"/>
                  <a:pt x="2789" y="173"/>
                  <a:pt x="1809" y="23"/>
                </a:cubicBezTo>
                <a:cubicBezTo>
                  <a:pt x="1709" y="8"/>
                  <a:pt x="1616" y="1"/>
                  <a:pt x="1528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46"/>
          <p:cNvSpPr/>
          <p:nvPr/>
        </p:nvSpPr>
        <p:spPr>
          <a:xfrm>
            <a:off x="7455697" y="2591762"/>
            <a:ext cx="633058" cy="843662"/>
          </a:xfrm>
          <a:custGeom>
            <a:avLst/>
            <a:gdLst/>
            <a:ahLst/>
            <a:cxnLst/>
            <a:rect l="l" t="t" r="r" b="b"/>
            <a:pathLst>
              <a:path w="6619" h="8821" extrusionOk="0">
                <a:moveTo>
                  <a:pt x="4971" y="1"/>
                </a:moveTo>
                <a:cubicBezTo>
                  <a:pt x="3598" y="1"/>
                  <a:pt x="2581" y="6156"/>
                  <a:pt x="2581" y="6156"/>
                </a:cubicBezTo>
                <a:lnTo>
                  <a:pt x="1" y="7554"/>
                </a:lnTo>
                <a:lnTo>
                  <a:pt x="159" y="8820"/>
                </a:lnTo>
                <a:cubicBezTo>
                  <a:pt x="159" y="8820"/>
                  <a:pt x="3764" y="8353"/>
                  <a:pt x="4598" y="7091"/>
                </a:cubicBezTo>
                <a:cubicBezTo>
                  <a:pt x="5700" y="5415"/>
                  <a:pt x="6618" y="624"/>
                  <a:pt x="5153" y="37"/>
                </a:cubicBezTo>
                <a:cubicBezTo>
                  <a:pt x="5092" y="12"/>
                  <a:pt x="5031" y="1"/>
                  <a:pt x="497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46"/>
          <p:cNvSpPr/>
          <p:nvPr/>
        </p:nvSpPr>
        <p:spPr>
          <a:xfrm>
            <a:off x="7324475" y="4289715"/>
            <a:ext cx="457458" cy="170148"/>
          </a:xfrm>
          <a:custGeom>
            <a:avLst/>
            <a:gdLst/>
            <a:ahLst/>
            <a:cxnLst/>
            <a:rect l="l" t="t" r="r" b="b"/>
            <a:pathLst>
              <a:path w="4783" h="1779" extrusionOk="0">
                <a:moveTo>
                  <a:pt x="4783" y="1"/>
                </a:moveTo>
                <a:lnTo>
                  <a:pt x="3124" y="36"/>
                </a:lnTo>
                <a:cubicBezTo>
                  <a:pt x="3124" y="36"/>
                  <a:pt x="1968" y="513"/>
                  <a:pt x="984" y="998"/>
                </a:cubicBezTo>
                <a:cubicBezTo>
                  <a:pt x="1" y="1483"/>
                  <a:pt x="971" y="1726"/>
                  <a:pt x="971" y="1726"/>
                </a:cubicBezTo>
                <a:lnTo>
                  <a:pt x="4218" y="1779"/>
                </a:lnTo>
                <a:cubicBezTo>
                  <a:pt x="4221" y="1779"/>
                  <a:pt x="4223" y="1779"/>
                  <a:pt x="4226" y="1779"/>
                </a:cubicBezTo>
                <a:cubicBezTo>
                  <a:pt x="4518" y="1779"/>
                  <a:pt x="4756" y="1542"/>
                  <a:pt x="4761" y="1254"/>
                </a:cubicBezTo>
                <a:lnTo>
                  <a:pt x="4783" y="1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46"/>
          <p:cNvSpPr/>
          <p:nvPr/>
        </p:nvSpPr>
        <p:spPr>
          <a:xfrm>
            <a:off x="6855251" y="4289715"/>
            <a:ext cx="457554" cy="170148"/>
          </a:xfrm>
          <a:custGeom>
            <a:avLst/>
            <a:gdLst/>
            <a:ahLst/>
            <a:cxnLst/>
            <a:rect l="l" t="t" r="r" b="b"/>
            <a:pathLst>
              <a:path w="4784" h="1779" extrusionOk="0">
                <a:moveTo>
                  <a:pt x="4783" y="1"/>
                </a:moveTo>
                <a:lnTo>
                  <a:pt x="3124" y="36"/>
                </a:lnTo>
                <a:cubicBezTo>
                  <a:pt x="3124" y="36"/>
                  <a:pt x="1968" y="513"/>
                  <a:pt x="985" y="998"/>
                </a:cubicBezTo>
                <a:cubicBezTo>
                  <a:pt x="1" y="1483"/>
                  <a:pt x="971" y="1726"/>
                  <a:pt x="971" y="1726"/>
                </a:cubicBezTo>
                <a:lnTo>
                  <a:pt x="4218" y="1779"/>
                </a:lnTo>
                <a:cubicBezTo>
                  <a:pt x="4221" y="1779"/>
                  <a:pt x="4224" y="1779"/>
                  <a:pt x="4226" y="1779"/>
                </a:cubicBezTo>
                <a:cubicBezTo>
                  <a:pt x="4518" y="1779"/>
                  <a:pt x="4757" y="1542"/>
                  <a:pt x="4761" y="1254"/>
                </a:cubicBezTo>
                <a:lnTo>
                  <a:pt x="4783" y="1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46"/>
          <p:cNvSpPr/>
          <p:nvPr/>
        </p:nvSpPr>
        <p:spPr>
          <a:xfrm>
            <a:off x="7143041" y="3301625"/>
            <a:ext cx="1106871" cy="991621"/>
          </a:xfrm>
          <a:custGeom>
            <a:avLst/>
            <a:gdLst/>
            <a:ahLst/>
            <a:cxnLst/>
            <a:rect l="l" t="t" r="r" b="b"/>
            <a:pathLst>
              <a:path w="11573" h="10368" extrusionOk="0">
                <a:moveTo>
                  <a:pt x="8222" y="0"/>
                </a:moveTo>
                <a:cubicBezTo>
                  <a:pt x="7164" y="0"/>
                  <a:pt x="5864" y="185"/>
                  <a:pt x="4359" y="750"/>
                </a:cubicBezTo>
                <a:cubicBezTo>
                  <a:pt x="1" y="2391"/>
                  <a:pt x="1033" y="3997"/>
                  <a:pt x="1540" y="4738"/>
                </a:cubicBezTo>
                <a:cubicBezTo>
                  <a:pt x="2048" y="5484"/>
                  <a:pt x="5021" y="10367"/>
                  <a:pt x="5021" y="10367"/>
                </a:cubicBezTo>
                <a:lnTo>
                  <a:pt x="6680" y="10332"/>
                </a:lnTo>
                <a:lnTo>
                  <a:pt x="4633" y="4548"/>
                </a:lnTo>
                <a:lnTo>
                  <a:pt x="9000" y="3728"/>
                </a:lnTo>
                <a:cubicBezTo>
                  <a:pt x="10505" y="3547"/>
                  <a:pt x="11572" y="2166"/>
                  <a:pt x="11365" y="666"/>
                </a:cubicBezTo>
                <a:cubicBezTo>
                  <a:pt x="11365" y="666"/>
                  <a:pt x="10230" y="0"/>
                  <a:pt x="822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46"/>
          <p:cNvSpPr/>
          <p:nvPr/>
        </p:nvSpPr>
        <p:spPr>
          <a:xfrm>
            <a:off x="7771701" y="2591762"/>
            <a:ext cx="410689" cy="354642"/>
          </a:xfrm>
          <a:custGeom>
            <a:avLst/>
            <a:gdLst/>
            <a:ahLst/>
            <a:cxnLst/>
            <a:rect l="l" t="t" r="r" b="b"/>
            <a:pathLst>
              <a:path w="4294" h="3708" extrusionOk="0">
                <a:moveTo>
                  <a:pt x="1796" y="0"/>
                </a:moveTo>
                <a:cubicBezTo>
                  <a:pt x="364" y="0"/>
                  <a:pt x="1" y="2507"/>
                  <a:pt x="1" y="2507"/>
                </a:cubicBezTo>
                <a:lnTo>
                  <a:pt x="2705" y="3707"/>
                </a:lnTo>
                <a:cubicBezTo>
                  <a:pt x="2705" y="3707"/>
                  <a:pt x="4293" y="906"/>
                  <a:pt x="2379" y="125"/>
                </a:cubicBezTo>
                <a:cubicBezTo>
                  <a:pt x="2167" y="39"/>
                  <a:pt x="1973" y="0"/>
                  <a:pt x="1796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46"/>
          <p:cNvSpPr/>
          <p:nvPr/>
        </p:nvSpPr>
        <p:spPr>
          <a:xfrm>
            <a:off x="7154040" y="3364846"/>
            <a:ext cx="1113183" cy="928402"/>
          </a:xfrm>
          <a:custGeom>
            <a:avLst/>
            <a:gdLst/>
            <a:ahLst/>
            <a:cxnLst/>
            <a:rect l="l" t="t" r="r" b="b"/>
            <a:pathLst>
              <a:path w="11639" h="9707" extrusionOk="0">
                <a:moveTo>
                  <a:pt x="8651" y="1"/>
                </a:moveTo>
                <a:cubicBezTo>
                  <a:pt x="8651" y="1"/>
                  <a:pt x="3049" y="1214"/>
                  <a:pt x="1915" y="2321"/>
                </a:cubicBezTo>
                <a:cubicBezTo>
                  <a:pt x="781" y="3433"/>
                  <a:pt x="0" y="9706"/>
                  <a:pt x="0" y="9706"/>
                </a:cubicBezTo>
                <a:lnTo>
                  <a:pt x="1659" y="9671"/>
                </a:lnTo>
                <a:lnTo>
                  <a:pt x="3847" y="3887"/>
                </a:lnTo>
                <a:cubicBezTo>
                  <a:pt x="3847" y="3887"/>
                  <a:pt x="8122" y="3777"/>
                  <a:pt x="10363" y="3596"/>
                </a:cubicBezTo>
                <a:cubicBezTo>
                  <a:pt x="11638" y="3495"/>
                  <a:pt x="11343" y="1527"/>
                  <a:pt x="1147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46"/>
          <p:cNvSpPr/>
          <p:nvPr/>
        </p:nvSpPr>
        <p:spPr>
          <a:xfrm>
            <a:off x="7745112" y="2569094"/>
            <a:ext cx="609817" cy="892058"/>
          </a:xfrm>
          <a:custGeom>
            <a:avLst/>
            <a:gdLst/>
            <a:ahLst/>
            <a:cxnLst/>
            <a:rect l="l" t="t" r="r" b="b"/>
            <a:pathLst>
              <a:path w="6376" h="9327" extrusionOk="0">
                <a:moveTo>
                  <a:pt x="2140" y="0"/>
                </a:moveTo>
                <a:cubicBezTo>
                  <a:pt x="589" y="0"/>
                  <a:pt x="1" y="7853"/>
                  <a:pt x="1" y="7853"/>
                </a:cubicBezTo>
                <a:cubicBezTo>
                  <a:pt x="1" y="7853"/>
                  <a:pt x="2061" y="9327"/>
                  <a:pt x="5291" y="9327"/>
                </a:cubicBezTo>
                <a:cubicBezTo>
                  <a:pt x="6376" y="5431"/>
                  <a:pt x="5961" y="3618"/>
                  <a:pt x="5714" y="2197"/>
                </a:cubicBezTo>
                <a:cubicBezTo>
                  <a:pt x="5542" y="1209"/>
                  <a:pt x="4766" y="442"/>
                  <a:pt x="3782" y="265"/>
                </a:cubicBezTo>
                <a:cubicBezTo>
                  <a:pt x="3323" y="181"/>
                  <a:pt x="2780" y="89"/>
                  <a:pt x="2207" y="5"/>
                </a:cubicBezTo>
                <a:cubicBezTo>
                  <a:pt x="2184" y="2"/>
                  <a:pt x="2162" y="0"/>
                  <a:pt x="2140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46"/>
          <p:cNvSpPr/>
          <p:nvPr/>
        </p:nvSpPr>
        <p:spPr>
          <a:xfrm>
            <a:off x="7905027" y="2345480"/>
            <a:ext cx="250392" cy="383909"/>
          </a:xfrm>
          <a:custGeom>
            <a:avLst/>
            <a:gdLst/>
            <a:ahLst/>
            <a:cxnLst/>
            <a:rect l="l" t="t" r="r" b="b"/>
            <a:pathLst>
              <a:path w="2618" h="4014" extrusionOk="0">
                <a:moveTo>
                  <a:pt x="2026" y="0"/>
                </a:moveTo>
                <a:lnTo>
                  <a:pt x="1" y="384"/>
                </a:lnTo>
                <a:lnTo>
                  <a:pt x="575" y="3397"/>
                </a:lnTo>
                <a:cubicBezTo>
                  <a:pt x="644" y="3766"/>
                  <a:pt x="963" y="4013"/>
                  <a:pt x="1316" y="4013"/>
                </a:cubicBezTo>
                <a:cubicBezTo>
                  <a:pt x="1390" y="4013"/>
                  <a:pt x="1466" y="4002"/>
                  <a:pt x="1541" y="3980"/>
                </a:cubicBezTo>
                <a:cubicBezTo>
                  <a:pt x="2211" y="3772"/>
                  <a:pt x="2617" y="3097"/>
                  <a:pt x="2485" y="2409"/>
                </a:cubicBezTo>
                <a:lnTo>
                  <a:pt x="202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46"/>
          <p:cNvSpPr/>
          <p:nvPr/>
        </p:nvSpPr>
        <p:spPr>
          <a:xfrm>
            <a:off x="7751520" y="2122536"/>
            <a:ext cx="443112" cy="451337"/>
          </a:xfrm>
          <a:custGeom>
            <a:avLst/>
            <a:gdLst/>
            <a:ahLst/>
            <a:cxnLst/>
            <a:rect l="l" t="t" r="r" b="b"/>
            <a:pathLst>
              <a:path w="4633" h="4719" extrusionOk="0">
                <a:moveTo>
                  <a:pt x="2525" y="0"/>
                </a:moveTo>
                <a:cubicBezTo>
                  <a:pt x="1788" y="0"/>
                  <a:pt x="1059" y="492"/>
                  <a:pt x="605" y="1572"/>
                </a:cubicBezTo>
                <a:cubicBezTo>
                  <a:pt x="0" y="2997"/>
                  <a:pt x="397" y="4189"/>
                  <a:pt x="1346" y="4590"/>
                </a:cubicBezTo>
                <a:cubicBezTo>
                  <a:pt x="1548" y="4676"/>
                  <a:pt x="1759" y="4719"/>
                  <a:pt x="1971" y="4719"/>
                </a:cubicBezTo>
                <a:cubicBezTo>
                  <a:pt x="2751" y="4719"/>
                  <a:pt x="3553" y="4144"/>
                  <a:pt x="4028" y="3024"/>
                </a:cubicBezTo>
                <a:cubicBezTo>
                  <a:pt x="4632" y="1599"/>
                  <a:pt x="4174" y="549"/>
                  <a:pt x="3225" y="148"/>
                </a:cubicBezTo>
                <a:cubicBezTo>
                  <a:pt x="2997" y="50"/>
                  <a:pt x="2760" y="0"/>
                  <a:pt x="2525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46"/>
          <p:cNvSpPr/>
          <p:nvPr/>
        </p:nvSpPr>
        <p:spPr>
          <a:xfrm>
            <a:off x="7286122" y="2705290"/>
            <a:ext cx="1061632" cy="508914"/>
          </a:xfrm>
          <a:custGeom>
            <a:avLst/>
            <a:gdLst/>
            <a:ahLst/>
            <a:cxnLst/>
            <a:rect l="l" t="t" r="r" b="b"/>
            <a:pathLst>
              <a:path w="11100" h="5321" extrusionOk="0">
                <a:moveTo>
                  <a:pt x="9566" y="1"/>
                </a:moveTo>
                <a:cubicBezTo>
                  <a:pt x="8324" y="1"/>
                  <a:pt x="6203" y="3081"/>
                  <a:pt x="6203" y="3081"/>
                </a:cubicBezTo>
                <a:lnTo>
                  <a:pt x="2952" y="1519"/>
                </a:lnTo>
                <a:lnTo>
                  <a:pt x="2952" y="1506"/>
                </a:lnTo>
                <a:cubicBezTo>
                  <a:pt x="2952" y="1506"/>
                  <a:pt x="2686" y="1255"/>
                  <a:pt x="2207" y="1255"/>
                </a:cubicBezTo>
                <a:cubicBezTo>
                  <a:pt x="2111" y="1255"/>
                  <a:pt x="2006" y="1265"/>
                  <a:pt x="1893" y="1290"/>
                </a:cubicBezTo>
                <a:cubicBezTo>
                  <a:pt x="1724" y="1326"/>
                  <a:pt x="1574" y="1338"/>
                  <a:pt x="1443" y="1338"/>
                </a:cubicBezTo>
                <a:cubicBezTo>
                  <a:pt x="1173" y="1338"/>
                  <a:pt x="981" y="1286"/>
                  <a:pt x="863" y="1286"/>
                </a:cubicBezTo>
                <a:cubicBezTo>
                  <a:pt x="809" y="1286"/>
                  <a:pt x="770" y="1297"/>
                  <a:pt x="746" y="1329"/>
                </a:cubicBezTo>
                <a:cubicBezTo>
                  <a:pt x="640" y="1466"/>
                  <a:pt x="1063" y="1722"/>
                  <a:pt x="1606" y="1762"/>
                </a:cubicBezTo>
                <a:cubicBezTo>
                  <a:pt x="1412" y="1943"/>
                  <a:pt x="1126" y="1981"/>
                  <a:pt x="848" y="1981"/>
                </a:cubicBezTo>
                <a:cubicBezTo>
                  <a:pt x="648" y="1981"/>
                  <a:pt x="451" y="1962"/>
                  <a:pt x="295" y="1962"/>
                </a:cubicBezTo>
                <a:cubicBezTo>
                  <a:pt x="215" y="1962"/>
                  <a:pt x="146" y="1967"/>
                  <a:pt x="93" y="1982"/>
                </a:cubicBezTo>
                <a:cubicBezTo>
                  <a:pt x="18" y="2004"/>
                  <a:pt x="0" y="2097"/>
                  <a:pt x="53" y="2154"/>
                </a:cubicBezTo>
                <a:cubicBezTo>
                  <a:pt x="331" y="2450"/>
                  <a:pt x="781" y="2745"/>
                  <a:pt x="1377" y="2759"/>
                </a:cubicBezTo>
                <a:cubicBezTo>
                  <a:pt x="1385" y="2759"/>
                  <a:pt x="1393" y="2759"/>
                  <a:pt x="1402" y="2759"/>
                </a:cubicBezTo>
                <a:cubicBezTo>
                  <a:pt x="1817" y="2759"/>
                  <a:pt x="2345" y="2548"/>
                  <a:pt x="2665" y="2401"/>
                </a:cubicBezTo>
                <a:cubicBezTo>
                  <a:pt x="3213" y="3020"/>
                  <a:pt x="5340" y="5320"/>
                  <a:pt x="6601" y="5320"/>
                </a:cubicBezTo>
                <a:cubicBezTo>
                  <a:pt x="6751" y="5320"/>
                  <a:pt x="6889" y="5288"/>
                  <a:pt x="7010" y="5216"/>
                </a:cubicBezTo>
                <a:cubicBezTo>
                  <a:pt x="8731" y="4197"/>
                  <a:pt x="11100" y="1387"/>
                  <a:pt x="10041" y="213"/>
                </a:cubicBezTo>
                <a:cubicBezTo>
                  <a:pt x="9907" y="65"/>
                  <a:pt x="9746" y="1"/>
                  <a:pt x="9566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6"/>
          <p:cNvSpPr/>
          <p:nvPr/>
        </p:nvSpPr>
        <p:spPr>
          <a:xfrm>
            <a:off x="7297504" y="3304495"/>
            <a:ext cx="235472" cy="223421"/>
          </a:xfrm>
          <a:custGeom>
            <a:avLst/>
            <a:gdLst/>
            <a:ahLst/>
            <a:cxnLst/>
            <a:rect l="l" t="t" r="r" b="b"/>
            <a:pathLst>
              <a:path w="2462" h="2336" extrusionOk="0">
                <a:moveTo>
                  <a:pt x="1888" y="1"/>
                </a:moveTo>
                <a:cubicBezTo>
                  <a:pt x="1888" y="1"/>
                  <a:pt x="883" y="354"/>
                  <a:pt x="463" y="843"/>
                </a:cubicBezTo>
                <a:cubicBezTo>
                  <a:pt x="75" y="1293"/>
                  <a:pt x="0" y="1832"/>
                  <a:pt x="31" y="2238"/>
                </a:cubicBezTo>
                <a:cubicBezTo>
                  <a:pt x="38" y="2294"/>
                  <a:pt x="85" y="2336"/>
                  <a:pt x="136" y="2336"/>
                </a:cubicBezTo>
                <a:cubicBezTo>
                  <a:pt x="152" y="2336"/>
                  <a:pt x="169" y="2331"/>
                  <a:pt x="186" y="2321"/>
                </a:cubicBezTo>
                <a:cubicBezTo>
                  <a:pt x="459" y="2149"/>
                  <a:pt x="808" y="1391"/>
                  <a:pt x="1359" y="1338"/>
                </a:cubicBezTo>
                <a:lnTo>
                  <a:pt x="1359" y="1338"/>
                </a:lnTo>
                <a:cubicBezTo>
                  <a:pt x="1028" y="1770"/>
                  <a:pt x="936" y="2255"/>
                  <a:pt x="1108" y="2268"/>
                </a:cubicBezTo>
                <a:cubicBezTo>
                  <a:pt x="1110" y="2269"/>
                  <a:pt x="1113" y="2269"/>
                  <a:pt x="1115" y="2269"/>
                </a:cubicBezTo>
                <a:cubicBezTo>
                  <a:pt x="1282" y="2269"/>
                  <a:pt x="1350" y="1839"/>
                  <a:pt x="1902" y="1439"/>
                </a:cubicBezTo>
                <a:cubicBezTo>
                  <a:pt x="2462" y="1033"/>
                  <a:pt x="2449" y="504"/>
                  <a:pt x="2449" y="504"/>
                </a:cubicBezTo>
                <a:lnTo>
                  <a:pt x="2444" y="499"/>
                </a:lnTo>
                <a:lnTo>
                  <a:pt x="1888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46"/>
          <p:cNvSpPr/>
          <p:nvPr/>
        </p:nvSpPr>
        <p:spPr>
          <a:xfrm>
            <a:off x="7863327" y="2109720"/>
            <a:ext cx="353686" cy="482229"/>
          </a:xfrm>
          <a:custGeom>
            <a:avLst/>
            <a:gdLst/>
            <a:ahLst/>
            <a:cxnLst/>
            <a:rect l="l" t="t" r="r" b="b"/>
            <a:pathLst>
              <a:path w="3698" h="5042" extrusionOk="0">
                <a:moveTo>
                  <a:pt x="1633" y="1"/>
                </a:moveTo>
                <a:cubicBezTo>
                  <a:pt x="1597" y="1"/>
                  <a:pt x="1562" y="2"/>
                  <a:pt x="1527" y="4"/>
                </a:cubicBezTo>
                <a:cubicBezTo>
                  <a:pt x="1063" y="30"/>
                  <a:pt x="508" y="202"/>
                  <a:pt x="36" y="749"/>
                </a:cubicBezTo>
                <a:cubicBezTo>
                  <a:pt x="0" y="1773"/>
                  <a:pt x="759" y="2227"/>
                  <a:pt x="1650" y="2302"/>
                </a:cubicBezTo>
                <a:cubicBezTo>
                  <a:pt x="2078" y="3436"/>
                  <a:pt x="1566" y="5042"/>
                  <a:pt x="1566" y="5042"/>
                </a:cubicBezTo>
                <a:cubicBezTo>
                  <a:pt x="1566" y="5042"/>
                  <a:pt x="3194" y="4945"/>
                  <a:pt x="3494" y="3180"/>
                </a:cubicBezTo>
                <a:cubicBezTo>
                  <a:pt x="3697" y="2002"/>
                  <a:pt x="3574" y="1292"/>
                  <a:pt x="3199" y="780"/>
                </a:cubicBezTo>
                <a:cubicBezTo>
                  <a:pt x="2836" y="288"/>
                  <a:pt x="2244" y="1"/>
                  <a:pt x="163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46"/>
          <p:cNvSpPr/>
          <p:nvPr/>
        </p:nvSpPr>
        <p:spPr>
          <a:xfrm>
            <a:off x="7954474" y="2675928"/>
            <a:ext cx="436321" cy="369180"/>
          </a:xfrm>
          <a:custGeom>
            <a:avLst/>
            <a:gdLst/>
            <a:ahLst/>
            <a:cxnLst/>
            <a:rect l="l" t="t" r="r" b="b"/>
            <a:pathLst>
              <a:path w="4562" h="3860" extrusionOk="0">
                <a:moveTo>
                  <a:pt x="2081" y="0"/>
                </a:moveTo>
                <a:cubicBezTo>
                  <a:pt x="853" y="0"/>
                  <a:pt x="0" y="2007"/>
                  <a:pt x="0" y="2007"/>
                </a:cubicBezTo>
                <a:lnTo>
                  <a:pt x="2312" y="3860"/>
                </a:lnTo>
                <a:cubicBezTo>
                  <a:pt x="2312" y="3860"/>
                  <a:pt x="4562" y="1557"/>
                  <a:pt x="2907" y="308"/>
                </a:cubicBezTo>
                <a:cubicBezTo>
                  <a:pt x="2618" y="90"/>
                  <a:pt x="2341" y="0"/>
                  <a:pt x="2081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46"/>
          <p:cNvSpPr/>
          <p:nvPr/>
        </p:nvSpPr>
        <p:spPr>
          <a:xfrm>
            <a:off x="893397" y="3818481"/>
            <a:ext cx="76418" cy="578541"/>
          </a:xfrm>
          <a:custGeom>
            <a:avLst/>
            <a:gdLst/>
            <a:ahLst/>
            <a:cxnLst/>
            <a:rect l="l" t="t" r="r" b="b"/>
            <a:pathLst>
              <a:path w="799" h="6049" extrusionOk="0">
                <a:moveTo>
                  <a:pt x="0" y="0"/>
                </a:moveTo>
                <a:lnTo>
                  <a:pt x="0" y="6048"/>
                </a:lnTo>
                <a:lnTo>
                  <a:pt x="799" y="6048"/>
                </a:lnTo>
                <a:lnTo>
                  <a:pt x="799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46"/>
          <p:cNvSpPr/>
          <p:nvPr/>
        </p:nvSpPr>
        <p:spPr>
          <a:xfrm>
            <a:off x="674374" y="3710022"/>
            <a:ext cx="514461" cy="125866"/>
          </a:xfrm>
          <a:custGeom>
            <a:avLst/>
            <a:gdLst/>
            <a:ahLst/>
            <a:cxnLst/>
            <a:rect l="l" t="t" r="r" b="b"/>
            <a:pathLst>
              <a:path w="5379" h="1316" extrusionOk="0">
                <a:moveTo>
                  <a:pt x="658" y="0"/>
                </a:moveTo>
                <a:cubicBezTo>
                  <a:pt x="296" y="0"/>
                  <a:pt x="1" y="296"/>
                  <a:pt x="1" y="658"/>
                </a:cubicBezTo>
                <a:cubicBezTo>
                  <a:pt x="1" y="1019"/>
                  <a:pt x="296" y="1315"/>
                  <a:pt x="658" y="1315"/>
                </a:cubicBezTo>
                <a:lnTo>
                  <a:pt x="4721" y="1315"/>
                </a:lnTo>
                <a:cubicBezTo>
                  <a:pt x="5083" y="1315"/>
                  <a:pt x="5378" y="1019"/>
                  <a:pt x="5378" y="658"/>
                </a:cubicBezTo>
                <a:cubicBezTo>
                  <a:pt x="5378" y="296"/>
                  <a:pt x="5083" y="0"/>
                  <a:pt x="472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46"/>
          <p:cNvSpPr/>
          <p:nvPr/>
        </p:nvSpPr>
        <p:spPr>
          <a:xfrm>
            <a:off x="755001" y="4373307"/>
            <a:ext cx="353208" cy="86556"/>
          </a:xfrm>
          <a:custGeom>
            <a:avLst/>
            <a:gdLst/>
            <a:ahLst/>
            <a:cxnLst/>
            <a:rect l="l" t="t" r="r" b="b"/>
            <a:pathLst>
              <a:path w="3693" h="905" extrusionOk="0">
                <a:moveTo>
                  <a:pt x="455" y="0"/>
                </a:moveTo>
                <a:cubicBezTo>
                  <a:pt x="203" y="0"/>
                  <a:pt x="0" y="203"/>
                  <a:pt x="0" y="455"/>
                </a:cubicBezTo>
                <a:cubicBezTo>
                  <a:pt x="0" y="702"/>
                  <a:pt x="203" y="905"/>
                  <a:pt x="455" y="905"/>
                </a:cubicBezTo>
                <a:lnTo>
                  <a:pt x="3243" y="905"/>
                </a:lnTo>
                <a:cubicBezTo>
                  <a:pt x="3490" y="905"/>
                  <a:pt x="3693" y="702"/>
                  <a:pt x="3693" y="455"/>
                </a:cubicBezTo>
                <a:cubicBezTo>
                  <a:pt x="3693" y="203"/>
                  <a:pt x="3490" y="0"/>
                  <a:pt x="3243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46"/>
          <p:cNvSpPr/>
          <p:nvPr/>
        </p:nvSpPr>
        <p:spPr>
          <a:xfrm>
            <a:off x="7993688" y="3818481"/>
            <a:ext cx="76897" cy="578541"/>
          </a:xfrm>
          <a:custGeom>
            <a:avLst/>
            <a:gdLst/>
            <a:ahLst/>
            <a:cxnLst/>
            <a:rect l="l" t="t" r="r" b="b"/>
            <a:pathLst>
              <a:path w="804" h="6049" extrusionOk="0">
                <a:moveTo>
                  <a:pt x="0" y="0"/>
                </a:moveTo>
                <a:lnTo>
                  <a:pt x="0" y="6048"/>
                </a:lnTo>
                <a:lnTo>
                  <a:pt x="803" y="6048"/>
                </a:lnTo>
                <a:lnTo>
                  <a:pt x="803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46"/>
          <p:cNvSpPr/>
          <p:nvPr/>
        </p:nvSpPr>
        <p:spPr>
          <a:xfrm>
            <a:off x="7774666" y="3710022"/>
            <a:ext cx="514844" cy="125866"/>
          </a:xfrm>
          <a:custGeom>
            <a:avLst/>
            <a:gdLst/>
            <a:ahLst/>
            <a:cxnLst/>
            <a:rect l="l" t="t" r="r" b="b"/>
            <a:pathLst>
              <a:path w="5383" h="1316" extrusionOk="0">
                <a:moveTo>
                  <a:pt x="658" y="0"/>
                </a:moveTo>
                <a:cubicBezTo>
                  <a:pt x="296" y="0"/>
                  <a:pt x="1" y="296"/>
                  <a:pt x="1" y="658"/>
                </a:cubicBezTo>
                <a:cubicBezTo>
                  <a:pt x="1" y="1019"/>
                  <a:pt x="296" y="1315"/>
                  <a:pt x="658" y="1315"/>
                </a:cubicBezTo>
                <a:lnTo>
                  <a:pt x="4726" y="1315"/>
                </a:lnTo>
                <a:cubicBezTo>
                  <a:pt x="5087" y="1315"/>
                  <a:pt x="5383" y="1019"/>
                  <a:pt x="5383" y="658"/>
                </a:cubicBezTo>
                <a:cubicBezTo>
                  <a:pt x="5383" y="296"/>
                  <a:pt x="5087" y="0"/>
                  <a:pt x="4726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46"/>
          <p:cNvSpPr/>
          <p:nvPr/>
        </p:nvSpPr>
        <p:spPr>
          <a:xfrm>
            <a:off x="7855675" y="4373307"/>
            <a:ext cx="352825" cy="86556"/>
          </a:xfrm>
          <a:custGeom>
            <a:avLst/>
            <a:gdLst/>
            <a:ahLst/>
            <a:cxnLst/>
            <a:rect l="l" t="t" r="r" b="b"/>
            <a:pathLst>
              <a:path w="3689" h="905" extrusionOk="0">
                <a:moveTo>
                  <a:pt x="451" y="0"/>
                </a:moveTo>
                <a:cubicBezTo>
                  <a:pt x="199" y="0"/>
                  <a:pt x="1" y="203"/>
                  <a:pt x="1" y="455"/>
                </a:cubicBezTo>
                <a:cubicBezTo>
                  <a:pt x="1" y="702"/>
                  <a:pt x="199" y="905"/>
                  <a:pt x="451" y="905"/>
                </a:cubicBezTo>
                <a:lnTo>
                  <a:pt x="3239" y="905"/>
                </a:lnTo>
                <a:cubicBezTo>
                  <a:pt x="3490" y="905"/>
                  <a:pt x="3689" y="702"/>
                  <a:pt x="3689" y="455"/>
                </a:cubicBezTo>
                <a:cubicBezTo>
                  <a:pt x="3689" y="203"/>
                  <a:pt x="3490" y="0"/>
                  <a:pt x="3239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46"/>
          <p:cNvSpPr/>
          <p:nvPr/>
        </p:nvSpPr>
        <p:spPr>
          <a:xfrm>
            <a:off x="7050807" y="822138"/>
            <a:ext cx="985007" cy="887876"/>
          </a:xfrm>
          <a:custGeom>
            <a:avLst/>
            <a:gdLst/>
            <a:ahLst/>
            <a:cxnLst/>
            <a:rect l="l" t="t" r="r" b="b"/>
            <a:pathLst>
              <a:path w="6764" h="6097" extrusionOk="0">
                <a:moveTo>
                  <a:pt x="2551" y="0"/>
                </a:moveTo>
                <a:cubicBezTo>
                  <a:pt x="1148" y="0"/>
                  <a:pt x="1" y="1147"/>
                  <a:pt x="1" y="2550"/>
                </a:cubicBezTo>
                <a:cubicBezTo>
                  <a:pt x="1" y="3953"/>
                  <a:pt x="1148" y="5100"/>
                  <a:pt x="2551" y="5100"/>
                </a:cubicBezTo>
                <a:lnTo>
                  <a:pt x="4214" y="5100"/>
                </a:lnTo>
                <a:cubicBezTo>
                  <a:pt x="4545" y="5100"/>
                  <a:pt x="4862" y="5034"/>
                  <a:pt x="5153" y="4919"/>
                </a:cubicBezTo>
                <a:lnTo>
                  <a:pt x="6764" y="6097"/>
                </a:lnTo>
                <a:lnTo>
                  <a:pt x="6089" y="4275"/>
                </a:lnTo>
                <a:cubicBezTo>
                  <a:pt x="6508" y="3816"/>
                  <a:pt x="6764" y="3212"/>
                  <a:pt x="6764" y="2550"/>
                </a:cubicBezTo>
                <a:cubicBezTo>
                  <a:pt x="6764" y="1147"/>
                  <a:pt x="5617" y="0"/>
                  <a:pt x="421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6"/>
          <p:cNvSpPr/>
          <p:nvPr/>
        </p:nvSpPr>
        <p:spPr>
          <a:xfrm>
            <a:off x="7305943" y="969510"/>
            <a:ext cx="476776" cy="442700"/>
          </a:xfrm>
          <a:custGeom>
            <a:avLst/>
            <a:gdLst/>
            <a:ahLst/>
            <a:cxnLst/>
            <a:rect l="l" t="t" r="r" b="b"/>
            <a:pathLst>
              <a:path w="3274" h="3040" extrusionOk="0">
                <a:moveTo>
                  <a:pt x="1631" y="0"/>
                </a:moveTo>
                <a:cubicBezTo>
                  <a:pt x="899" y="0"/>
                  <a:pt x="256" y="532"/>
                  <a:pt x="137" y="1278"/>
                </a:cubicBezTo>
                <a:cubicBezTo>
                  <a:pt x="0" y="2103"/>
                  <a:pt x="565" y="2884"/>
                  <a:pt x="1394" y="3020"/>
                </a:cubicBezTo>
                <a:cubicBezTo>
                  <a:pt x="1476" y="3033"/>
                  <a:pt x="1557" y="3040"/>
                  <a:pt x="1637" y="3040"/>
                </a:cubicBezTo>
                <a:cubicBezTo>
                  <a:pt x="2371" y="3040"/>
                  <a:pt x="3017" y="2511"/>
                  <a:pt x="3137" y="1763"/>
                </a:cubicBezTo>
                <a:cubicBezTo>
                  <a:pt x="3274" y="934"/>
                  <a:pt x="2709" y="153"/>
                  <a:pt x="1879" y="20"/>
                </a:cubicBezTo>
                <a:cubicBezTo>
                  <a:pt x="1796" y="7"/>
                  <a:pt x="1713" y="0"/>
                  <a:pt x="1631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46"/>
          <p:cNvSpPr/>
          <p:nvPr/>
        </p:nvSpPr>
        <p:spPr>
          <a:xfrm rot="9900009">
            <a:off x="7414435" y="1178628"/>
            <a:ext cx="257755" cy="129314"/>
          </a:xfrm>
          <a:custGeom>
            <a:avLst/>
            <a:gdLst/>
            <a:ahLst/>
            <a:cxnLst/>
            <a:rect l="l" t="t" r="r" b="b"/>
            <a:pathLst>
              <a:path w="1770" h="888" extrusionOk="0">
                <a:moveTo>
                  <a:pt x="1" y="1"/>
                </a:moveTo>
                <a:cubicBezTo>
                  <a:pt x="1" y="490"/>
                  <a:pt x="398" y="887"/>
                  <a:pt x="887" y="887"/>
                </a:cubicBezTo>
                <a:cubicBezTo>
                  <a:pt x="1373" y="887"/>
                  <a:pt x="1770" y="490"/>
                  <a:pt x="177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46"/>
          <p:cNvSpPr/>
          <p:nvPr/>
        </p:nvSpPr>
        <p:spPr>
          <a:xfrm>
            <a:off x="7485790" y="1072031"/>
            <a:ext cx="146" cy="113151"/>
          </a:xfrm>
          <a:custGeom>
            <a:avLst/>
            <a:gdLst/>
            <a:ahLst/>
            <a:cxnLst/>
            <a:rect l="l" t="t" r="r" b="b"/>
            <a:pathLst>
              <a:path w="1" h="777" extrusionOk="0">
                <a:moveTo>
                  <a:pt x="0" y="0"/>
                </a:moveTo>
                <a:lnTo>
                  <a:pt x="0" y="777"/>
                </a:lnTo>
              </a:path>
            </a:pathLst>
          </a:custGeom>
          <a:solidFill>
            <a:srgbClr val="F4D64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46"/>
          <p:cNvSpPr/>
          <p:nvPr/>
        </p:nvSpPr>
        <p:spPr>
          <a:xfrm>
            <a:off x="7600834" y="1072031"/>
            <a:ext cx="146" cy="113151"/>
          </a:xfrm>
          <a:custGeom>
            <a:avLst/>
            <a:gdLst/>
            <a:ahLst/>
            <a:cxnLst/>
            <a:rect l="l" t="t" r="r" b="b"/>
            <a:pathLst>
              <a:path w="1" h="777" extrusionOk="0">
                <a:moveTo>
                  <a:pt x="0" y="0"/>
                </a:moveTo>
                <a:lnTo>
                  <a:pt x="0" y="777"/>
                </a:lnTo>
              </a:path>
            </a:pathLst>
          </a:custGeom>
          <a:solidFill>
            <a:srgbClr val="F4D64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46"/>
          <p:cNvSpPr/>
          <p:nvPr/>
        </p:nvSpPr>
        <p:spPr>
          <a:xfrm>
            <a:off x="1108191" y="1093100"/>
            <a:ext cx="985008" cy="887293"/>
          </a:xfrm>
          <a:custGeom>
            <a:avLst/>
            <a:gdLst/>
            <a:ahLst/>
            <a:cxnLst/>
            <a:rect l="l" t="t" r="r" b="b"/>
            <a:pathLst>
              <a:path w="6764" h="6093" extrusionOk="0">
                <a:moveTo>
                  <a:pt x="4221" y="1"/>
                </a:moveTo>
                <a:cubicBezTo>
                  <a:pt x="4219" y="1"/>
                  <a:pt x="4216" y="1"/>
                  <a:pt x="4213" y="1"/>
                </a:cubicBezTo>
                <a:lnTo>
                  <a:pt x="2550" y="1"/>
                </a:lnTo>
                <a:cubicBezTo>
                  <a:pt x="1147" y="1"/>
                  <a:pt x="0" y="1148"/>
                  <a:pt x="0" y="2550"/>
                </a:cubicBezTo>
                <a:cubicBezTo>
                  <a:pt x="0" y="3212"/>
                  <a:pt x="256" y="3817"/>
                  <a:pt x="675" y="4271"/>
                </a:cubicBezTo>
                <a:lnTo>
                  <a:pt x="0" y="6093"/>
                </a:lnTo>
                <a:lnTo>
                  <a:pt x="1615" y="4919"/>
                </a:lnTo>
                <a:cubicBezTo>
                  <a:pt x="1902" y="5034"/>
                  <a:pt x="2219" y="5100"/>
                  <a:pt x="2550" y="5100"/>
                </a:cubicBezTo>
                <a:lnTo>
                  <a:pt x="4213" y="5100"/>
                </a:lnTo>
                <a:cubicBezTo>
                  <a:pt x="5616" y="5100"/>
                  <a:pt x="6763" y="3953"/>
                  <a:pt x="6763" y="2550"/>
                </a:cubicBezTo>
                <a:cubicBezTo>
                  <a:pt x="6763" y="1150"/>
                  <a:pt x="5620" y="1"/>
                  <a:pt x="422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46"/>
          <p:cNvSpPr/>
          <p:nvPr/>
        </p:nvSpPr>
        <p:spPr>
          <a:xfrm>
            <a:off x="1379200" y="1238871"/>
            <a:ext cx="442846" cy="442846"/>
          </a:xfrm>
          <a:custGeom>
            <a:avLst/>
            <a:gdLst/>
            <a:ahLst/>
            <a:cxnLst/>
            <a:rect l="l" t="t" r="r" b="b"/>
            <a:pathLst>
              <a:path w="3041" h="3041" extrusionOk="0">
                <a:moveTo>
                  <a:pt x="1523" y="1"/>
                </a:moveTo>
                <a:cubicBezTo>
                  <a:pt x="680" y="1"/>
                  <a:pt x="1" y="685"/>
                  <a:pt x="1" y="1523"/>
                </a:cubicBezTo>
                <a:cubicBezTo>
                  <a:pt x="1" y="2361"/>
                  <a:pt x="680" y="3041"/>
                  <a:pt x="1523" y="3041"/>
                </a:cubicBezTo>
                <a:cubicBezTo>
                  <a:pt x="2361" y="3041"/>
                  <a:pt x="3040" y="2361"/>
                  <a:pt x="3040" y="1523"/>
                </a:cubicBezTo>
                <a:cubicBezTo>
                  <a:pt x="3040" y="685"/>
                  <a:pt x="2361" y="1"/>
                  <a:pt x="1523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46"/>
          <p:cNvSpPr/>
          <p:nvPr/>
        </p:nvSpPr>
        <p:spPr>
          <a:xfrm>
            <a:off x="1471818" y="1449008"/>
            <a:ext cx="258339" cy="129315"/>
          </a:xfrm>
          <a:custGeom>
            <a:avLst/>
            <a:gdLst/>
            <a:ahLst/>
            <a:cxnLst/>
            <a:rect l="l" t="t" r="r" b="b"/>
            <a:pathLst>
              <a:path w="1774" h="888" extrusionOk="0">
                <a:moveTo>
                  <a:pt x="0" y="1"/>
                </a:moveTo>
                <a:cubicBezTo>
                  <a:pt x="0" y="490"/>
                  <a:pt x="397" y="887"/>
                  <a:pt x="887" y="887"/>
                </a:cubicBezTo>
                <a:cubicBezTo>
                  <a:pt x="1377" y="887"/>
                  <a:pt x="1774" y="490"/>
                  <a:pt x="1774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46"/>
          <p:cNvSpPr/>
          <p:nvPr/>
        </p:nvSpPr>
        <p:spPr>
          <a:xfrm>
            <a:off x="1658072" y="1342411"/>
            <a:ext cx="146" cy="113151"/>
          </a:xfrm>
          <a:custGeom>
            <a:avLst/>
            <a:gdLst/>
            <a:ahLst/>
            <a:cxnLst/>
            <a:rect l="l" t="t" r="r" b="b"/>
            <a:pathLst>
              <a:path w="1" h="777" extrusionOk="0">
                <a:moveTo>
                  <a:pt x="0" y="0"/>
                </a:moveTo>
                <a:lnTo>
                  <a:pt x="0" y="777"/>
                </a:lnTo>
              </a:path>
            </a:pathLst>
          </a:custGeom>
          <a:solidFill>
            <a:srgbClr val="F4D64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46"/>
          <p:cNvSpPr/>
          <p:nvPr/>
        </p:nvSpPr>
        <p:spPr>
          <a:xfrm>
            <a:off x="1543028" y="1342411"/>
            <a:ext cx="146" cy="113151"/>
          </a:xfrm>
          <a:custGeom>
            <a:avLst/>
            <a:gdLst/>
            <a:ahLst/>
            <a:cxnLst/>
            <a:rect l="l" t="t" r="r" b="b"/>
            <a:pathLst>
              <a:path w="1" h="777" extrusionOk="0">
                <a:moveTo>
                  <a:pt x="1" y="0"/>
                </a:moveTo>
                <a:lnTo>
                  <a:pt x="1" y="777"/>
                </a:lnTo>
              </a:path>
            </a:pathLst>
          </a:custGeom>
          <a:solidFill>
            <a:srgbClr val="F4D647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4613D482-ED1A-C4D4-AAC5-0B4378FE8814}"/>
              </a:ext>
            </a:extLst>
          </p:cNvPr>
          <p:cNvSpPr txBox="1"/>
          <p:nvPr/>
        </p:nvSpPr>
        <p:spPr>
          <a:xfrm>
            <a:off x="3096076" y="1339095"/>
            <a:ext cx="3427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k-SK" altLang="sk-SK" sz="1800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❌ „Musíš to robiť načas“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k-SK" altLang="sk-SK" sz="1800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❌ „Očakávam, že…“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k-SK" altLang="sk-SK" sz="1800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✅ „Vedel by si…?“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k-SK" altLang="sk-SK" sz="1800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✅ „Bol by si ochotný…?“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sk-SK" altLang="sk-SK" sz="1800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Char char="•"/>
            </a:pPr>
            <a:endParaRPr lang="sk-SK" altLang="sk-SK" sz="1800" dirty="0">
              <a:solidFill>
                <a:schemeClr val="tx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D1DFF4D3-ABBF-B8F3-A53D-D74A8586107F}"/>
              </a:ext>
            </a:extLst>
          </p:cNvPr>
          <p:cNvSpPr txBox="1"/>
          <p:nvPr/>
        </p:nvSpPr>
        <p:spPr>
          <a:xfrm>
            <a:off x="764517" y="3391812"/>
            <a:ext cx="76590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b="1" dirty="0"/>
              <a:t>žiadosť = druhý môže povedať NIE</a:t>
            </a:r>
            <a:endParaRPr lang="sk-SK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8">
          <a:extLst>
            <a:ext uri="{FF2B5EF4-FFF2-40B4-BE49-F238E27FC236}">
              <a16:creationId xmlns:a16="http://schemas.microsoft.com/office/drawing/2014/main" id="{02396952-F48B-150B-511C-91D4A19FF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2">
            <a:extLst>
              <a:ext uri="{FF2B5EF4-FFF2-40B4-BE49-F238E27FC236}">
                <a16:creationId xmlns:a16="http://schemas.microsoft.com/office/drawing/2014/main" id="{EAA42D6D-D43A-ACA4-5FE2-1E89C4E482A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87928" y="1542999"/>
            <a:ext cx="3879000" cy="38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Preložte prosím tieto vety do nekonfliktnej komunikácie</a:t>
            </a:r>
            <a:endParaRPr dirty="0"/>
          </a:p>
        </p:txBody>
      </p:sp>
      <p:sp>
        <p:nvSpPr>
          <p:cNvPr id="760" name="Google Shape;760;p52">
            <a:extLst>
              <a:ext uri="{FF2B5EF4-FFF2-40B4-BE49-F238E27FC236}">
                <a16:creationId xmlns:a16="http://schemas.microsoft.com/office/drawing/2014/main" id="{462E623B-6214-6DB7-C00C-D4B9548552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23954" y="691900"/>
            <a:ext cx="38790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AKTIVITA</a:t>
            </a:r>
            <a:endParaRPr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D539E44C-B226-2CDA-D9C3-ABEBF3DEDDA1}"/>
              </a:ext>
            </a:extLst>
          </p:cNvPr>
          <p:cNvSpPr txBox="1"/>
          <p:nvPr/>
        </p:nvSpPr>
        <p:spPr>
          <a:xfrm>
            <a:off x="458620" y="2584839"/>
            <a:ext cx="53376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000" dirty="0">
                <a:latin typeface="Rubik" panose="020B0604020202020204" charset="-79"/>
                <a:cs typeface="Rubik" panose="020B0604020202020204" charset="-79"/>
              </a:rPr>
              <a:t>„Ty nikdy nekomunikuješ“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000" dirty="0">
                <a:latin typeface="Rubik" panose="020B0604020202020204" charset="-79"/>
                <a:cs typeface="Rubik" panose="020B0604020202020204" charset="-79"/>
              </a:rPr>
              <a:t>„Zase si to pokazil“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2000" dirty="0">
                <a:latin typeface="Rubik" panose="020B0604020202020204" charset="-79"/>
                <a:cs typeface="Rubik" panose="020B0604020202020204" charset="-79"/>
              </a:rPr>
              <a:t>„Zase si to pokazil“ </a:t>
            </a:r>
          </a:p>
        </p:txBody>
      </p:sp>
      <p:pic>
        <p:nvPicPr>
          <p:cNvPr id="13" name="Obrázok 12">
            <a:extLst>
              <a:ext uri="{FF2B5EF4-FFF2-40B4-BE49-F238E27FC236}">
                <a16:creationId xmlns:a16="http://schemas.microsoft.com/office/drawing/2014/main" id="{BBA7397E-25C4-4FE5-C07E-6A1F72454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602" y="79017"/>
            <a:ext cx="3671668" cy="146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975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8900A0F-6A06-566F-55A7-A2FFD08011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„Keď nemám informácie o stave úloh, cítim neistotu, lebo potrebujem mať prehľad. Vedel by si mi dávať pravidelné informácie o stave?“</a:t>
            </a:r>
          </a:p>
          <a:p>
            <a:r>
              <a:rPr lang="sk-SK" dirty="0"/>
              <a:t>„Keď mi nedáš vedieť, ako veci postupujú, som z toho nervózny. Potrebujem viac informácií. Môžeme sa dohodnúť, že si budeme dávať update?“</a:t>
            </a:r>
          </a:p>
          <a:p>
            <a:endParaRPr lang="sk-SK" dirty="0"/>
          </a:p>
          <a:p>
            <a:endParaRPr lang="sk-SK" dirty="0"/>
          </a:p>
          <a:p>
            <a:r>
              <a:rPr lang="sk-SK" dirty="0"/>
              <a:t>„Keď sa v projekte objavia chyby, cítim frustráciu, lebo potrebujem, aby bol výsledok spoľahlivý. Vedel by si to nabudúce ešte raz skontrolovať?“</a:t>
            </a:r>
          </a:p>
          <a:p>
            <a:r>
              <a:rPr lang="sk-SK" dirty="0"/>
              <a:t>„Vidím, že sa tam objavili chyby, a som z toho sklamaný, lebo potrebujem kvalitný výstup. Čo by nám pomohlo tomu predísť?“</a:t>
            </a:r>
          </a:p>
          <a:p>
            <a:pPr marL="139700" indent="0">
              <a:buNone/>
            </a:pPr>
            <a:endParaRPr lang="sk-SK" dirty="0"/>
          </a:p>
          <a:p>
            <a:endParaRPr lang="sk-SK" dirty="0"/>
          </a:p>
          <a:p>
            <a:r>
              <a:rPr lang="sk-SK" dirty="0"/>
              <a:t>„Keď sa termíny nedodržia, cítim stres, lebo potrebujem spoľahlivosť v tíme. Vedel by si mi dopredu dať vedieť, ak nestíhaš?“</a:t>
            </a:r>
          </a:p>
          <a:p>
            <a:r>
              <a:rPr lang="sk-SK" dirty="0"/>
              <a:t>„Keď sa veci nedokončia načas, som z toho nervózny, lebo sa na tom odvíja moja práca. Môžeme sa dohodnúť, ako to lepšie nastaviť?“</a:t>
            </a:r>
          </a:p>
          <a:p>
            <a:endParaRPr lang="sk-SK" dirty="0"/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0CF92D9-D311-793E-43B1-4FDF8C577D02}"/>
              </a:ext>
            </a:extLst>
          </p:cNvPr>
          <p:cNvSpPr txBox="1"/>
          <p:nvPr/>
        </p:nvSpPr>
        <p:spPr>
          <a:xfrm>
            <a:off x="889840" y="907974"/>
            <a:ext cx="9109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pl-PL" sz="1400" b="1" dirty="0">
                <a:latin typeface="Rubik" panose="020B0604020202020204" charset="-79"/>
                <a:cs typeface="Rubik" panose="020B0604020202020204" charset="-79"/>
              </a:rPr>
              <a:t>„Ty nikdy nekomunikuješ“ 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F9D3D4F4-A005-28B1-A256-A0C3483D7085}"/>
              </a:ext>
            </a:extLst>
          </p:cNvPr>
          <p:cNvSpPr txBox="1"/>
          <p:nvPr/>
        </p:nvSpPr>
        <p:spPr>
          <a:xfrm>
            <a:off x="889840" y="2202751"/>
            <a:ext cx="9109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2"/>
            </a:pPr>
            <a:r>
              <a:rPr lang="pl-PL" sz="1400" b="1" dirty="0">
                <a:latin typeface="Rubik" panose="020B0604020202020204" charset="-79"/>
                <a:cs typeface="Rubik" panose="020B0604020202020204" charset="-79"/>
              </a:rPr>
              <a:t>„Zase si to pokazil“ 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04935D9C-EAAD-A361-0905-47CD1158ECC8}"/>
              </a:ext>
            </a:extLst>
          </p:cNvPr>
          <p:cNvSpPr txBox="1"/>
          <p:nvPr/>
        </p:nvSpPr>
        <p:spPr>
          <a:xfrm>
            <a:off x="889840" y="3539990"/>
            <a:ext cx="91099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 startAt="3"/>
            </a:pPr>
            <a:r>
              <a:rPr lang="pl-PL" sz="1400" b="1" dirty="0">
                <a:latin typeface="Rubik" panose="020B0604020202020204" charset="-79"/>
                <a:cs typeface="Rubik" panose="020B0604020202020204" charset="-79"/>
              </a:rPr>
              <a:t>„Zase si to pokazil“ 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ACC9FBB8-60CB-4D2D-D5D4-9319729FB481}"/>
              </a:ext>
            </a:extLst>
          </p:cNvPr>
          <p:cNvSpPr txBox="1"/>
          <p:nvPr/>
        </p:nvSpPr>
        <p:spPr>
          <a:xfrm>
            <a:off x="0" y="1448699"/>
            <a:ext cx="9109992" cy="21236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k-SK" sz="4400" b="1" dirty="0">
                <a:solidFill>
                  <a:srgbClr val="00B050"/>
                </a:solidFill>
              </a:rPr>
              <a:t>„Keď zmeníte jednu vetu, zmeníte reakciu druhého človeka.“</a:t>
            </a:r>
            <a:endParaRPr lang="sk-SK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8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>
          <a:extLst>
            <a:ext uri="{FF2B5EF4-FFF2-40B4-BE49-F238E27FC236}">
              <a16:creationId xmlns:a16="http://schemas.microsoft.com/office/drawing/2014/main" id="{661BB4C0-A52E-1C33-89C1-32D4A7563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7">
            <a:extLst>
              <a:ext uri="{FF2B5EF4-FFF2-40B4-BE49-F238E27FC236}">
                <a16:creationId xmlns:a16="http://schemas.microsoft.com/office/drawing/2014/main" id="{8F64BFE6-4845-52A5-F70C-B612713E0A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6958" y="423850"/>
            <a:ext cx="5297412" cy="154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sk-SK" sz="3600" dirty="0"/>
              <a:t>3. ⚔️ Thomas-</a:t>
            </a:r>
            <a:r>
              <a:rPr lang="sk-SK" sz="3600" dirty="0" err="1"/>
              <a:t>Kilmann</a:t>
            </a:r>
            <a:r>
              <a:rPr lang="sk-SK" sz="3600" dirty="0"/>
              <a:t> model </a:t>
            </a:r>
            <a:br>
              <a:rPr lang="sk-SK" sz="3600" dirty="0"/>
            </a:br>
            <a:r>
              <a:rPr lang="sk-SK" sz="2000" dirty="0"/>
              <a:t>(riešenie konfliktov)</a:t>
            </a:r>
            <a:endParaRPr sz="4400" dirty="0"/>
          </a:p>
        </p:txBody>
      </p:sp>
      <p:grpSp>
        <p:nvGrpSpPr>
          <p:cNvPr id="365" name="Google Shape;365;p37">
            <a:extLst>
              <a:ext uri="{FF2B5EF4-FFF2-40B4-BE49-F238E27FC236}">
                <a16:creationId xmlns:a16="http://schemas.microsoft.com/office/drawing/2014/main" id="{E8B7A005-D02C-8F90-0EDC-1631618B63AE}"/>
              </a:ext>
            </a:extLst>
          </p:cNvPr>
          <p:cNvGrpSpPr/>
          <p:nvPr/>
        </p:nvGrpSpPr>
        <p:grpSpPr>
          <a:xfrm>
            <a:off x="569407" y="1539817"/>
            <a:ext cx="7961075" cy="3179832"/>
            <a:chOff x="569407" y="1539817"/>
            <a:chExt cx="7961075" cy="3179832"/>
          </a:xfrm>
        </p:grpSpPr>
        <p:grpSp>
          <p:nvGrpSpPr>
            <p:cNvPr id="366" name="Google Shape;366;p37">
              <a:extLst>
                <a:ext uri="{FF2B5EF4-FFF2-40B4-BE49-F238E27FC236}">
                  <a16:creationId xmlns:a16="http://schemas.microsoft.com/office/drawing/2014/main" id="{CF2E3A97-D965-A6BE-F133-FC26E2726C75}"/>
                </a:ext>
              </a:extLst>
            </p:cNvPr>
            <p:cNvGrpSpPr/>
            <p:nvPr/>
          </p:nvGrpSpPr>
          <p:grpSpPr>
            <a:xfrm>
              <a:off x="569407" y="2244865"/>
              <a:ext cx="1347695" cy="2297929"/>
              <a:chOff x="829058" y="3348949"/>
              <a:chExt cx="779330" cy="1328821"/>
            </a:xfrm>
          </p:grpSpPr>
          <p:sp>
            <p:nvSpPr>
              <p:cNvPr id="367" name="Google Shape;367;p37">
                <a:extLst>
                  <a:ext uri="{FF2B5EF4-FFF2-40B4-BE49-F238E27FC236}">
                    <a16:creationId xmlns:a16="http://schemas.microsoft.com/office/drawing/2014/main" id="{D09A5CD9-C9EF-CAD8-5C97-2CFCF2BD6621}"/>
                  </a:ext>
                </a:extLst>
              </p:cNvPr>
              <p:cNvSpPr/>
              <p:nvPr/>
            </p:nvSpPr>
            <p:spPr>
              <a:xfrm>
                <a:off x="957281" y="3630832"/>
                <a:ext cx="509646" cy="340672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625" extrusionOk="0">
                    <a:moveTo>
                      <a:pt x="702" y="1"/>
                    </a:moveTo>
                    <a:cubicBezTo>
                      <a:pt x="672" y="1"/>
                      <a:pt x="641" y="7"/>
                      <a:pt x="609" y="19"/>
                    </a:cubicBezTo>
                    <a:cubicBezTo>
                      <a:pt x="0" y="266"/>
                      <a:pt x="371" y="1749"/>
                      <a:pt x="830" y="2441"/>
                    </a:cubicBezTo>
                    <a:cubicBezTo>
                      <a:pt x="917" y="2575"/>
                      <a:pt x="1106" y="2625"/>
                      <a:pt x="1340" y="2625"/>
                    </a:cubicBezTo>
                    <a:cubicBezTo>
                      <a:pt x="2035" y="2625"/>
                      <a:pt x="3128" y="2185"/>
                      <a:pt x="3128" y="2185"/>
                    </a:cubicBezTo>
                    <a:cubicBezTo>
                      <a:pt x="3128" y="2185"/>
                      <a:pt x="3547" y="2049"/>
                      <a:pt x="3728" y="1846"/>
                    </a:cubicBezTo>
                    <a:cubicBezTo>
                      <a:pt x="3892" y="1660"/>
                      <a:pt x="3927" y="1440"/>
                      <a:pt x="3918" y="1272"/>
                    </a:cubicBezTo>
                    <a:cubicBezTo>
                      <a:pt x="3914" y="1248"/>
                      <a:pt x="3894" y="1229"/>
                      <a:pt x="3873" y="1229"/>
                    </a:cubicBezTo>
                    <a:cubicBezTo>
                      <a:pt x="3867" y="1229"/>
                      <a:pt x="3862" y="1230"/>
                      <a:pt x="3856" y="1232"/>
                    </a:cubicBezTo>
                    <a:cubicBezTo>
                      <a:pt x="3742" y="1303"/>
                      <a:pt x="3587" y="1616"/>
                      <a:pt x="3358" y="1634"/>
                    </a:cubicBezTo>
                    <a:cubicBezTo>
                      <a:pt x="3499" y="1457"/>
                      <a:pt x="3543" y="1255"/>
                      <a:pt x="3472" y="1250"/>
                    </a:cubicBezTo>
                    <a:cubicBezTo>
                      <a:pt x="3471" y="1250"/>
                      <a:pt x="3469" y="1250"/>
                      <a:pt x="3467" y="1250"/>
                    </a:cubicBezTo>
                    <a:cubicBezTo>
                      <a:pt x="3396" y="1250"/>
                      <a:pt x="3365" y="1426"/>
                      <a:pt x="3133" y="1590"/>
                    </a:cubicBezTo>
                    <a:cubicBezTo>
                      <a:pt x="3027" y="1660"/>
                      <a:pt x="2969" y="1744"/>
                      <a:pt x="2939" y="1819"/>
                    </a:cubicBezTo>
                    <a:lnTo>
                      <a:pt x="1567" y="1991"/>
                    </a:lnTo>
                    <a:cubicBezTo>
                      <a:pt x="1567" y="1991"/>
                      <a:pt x="1253" y="1"/>
                      <a:pt x="7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7">
                <a:extLst>
                  <a:ext uri="{FF2B5EF4-FFF2-40B4-BE49-F238E27FC236}">
                    <a16:creationId xmlns:a16="http://schemas.microsoft.com/office/drawing/2014/main" id="{9EAD4705-490B-B1DB-87F9-5B963E0B07EF}"/>
                  </a:ext>
                </a:extLst>
              </p:cNvPr>
              <p:cNvSpPr/>
              <p:nvPr/>
            </p:nvSpPr>
            <p:spPr>
              <a:xfrm>
                <a:off x="952090" y="3630053"/>
                <a:ext cx="201159" cy="202587"/>
              </a:xfrm>
              <a:custGeom>
                <a:avLst/>
                <a:gdLst/>
                <a:ahLst/>
                <a:cxnLst/>
                <a:rect l="l" t="t" r="r" b="b"/>
                <a:pathLst>
                  <a:path w="1550" h="1561" extrusionOk="0">
                    <a:moveTo>
                      <a:pt x="765" y="1"/>
                    </a:moveTo>
                    <a:cubicBezTo>
                      <a:pt x="723" y="1"/>
                      <a:pt x="678" y="9"/>
                      <a:pt x="632" y="25"/>
                    </a:cubicBezTo>
                    <a:cubicBezTo>
                      <a:pt x="1" y="255"/>
                      <a:pt x="354" y="1556"/>
                      <a:pt x="354" y="1556"/>
                    </a:cubicBezTo>
                    <a:lnTo>
                      <a:pt x="354" y="1561"/>
                    </a:lnTo>
                    <a:lnTo>
                      <a:pt x="1549" y="1252"/>
                    </a:lnTo>
                    <a:cubicBezTo>
                      <a:pt x="1549" y="1252"/>
                      <a:pt x="1307" y="1"/>
                      <a:pt x="7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7">
                <a:extLst>
                  <a:ext uri="{FF2B5EF4-FFF2-40B4-BE49-F238E27FC236}">
                    <a16:creationId xmlns:a16="http://schemas.microsoft.com/office/drawing/2014/main" id="{BC3E7B45-7038-AE21-84C5-4832AF56A6E5}"/>
                  </a:ext>
                </a:extLst>
              </p:cNvPr>
              <p:cNvSpPr/>
              <p:nvPr/>
            </p:nvSpPr>
            <p:spPr>
              <a:xfrm>
                <a:off x="1290455" y="4576994"/>
                <a:ext cx="258392" cy="96427"/>
              </a:xfrm>
              <a:custGeom>
                <a:avLst/>
                <a:gdLst/>
                <a:ahLst/>
                <a:cxnLst/>
                <a:rect l="l" t="t" r="r" b="b"/>
                <a:pathLst>
                  <a:path w="1991" h="743" extrusionOk="0">
                    <a:moveTo>
                      <a:pt x="1" y="1"/>
                    </a:moveTo>
                    <a:lnTo>
                      <a:pt x="10" y="521"/>
                    </a:lnTo>
                    <a:cubicBezTo>
                      <a:pt x="10" y="645"/>
                      <a:pt x="111" y="742"/>
                      <a:pt x="235" y="742"/>
                    </a:cubicBezTo>
                    <a:lnTo>
                      <a:pt x="1585" y="720"/>
                    </a:lnTo>
                    <a:cubicBezTo>
                      <a:pt x="1585" y="720"/>
                      <a:pt x="1990" y="619"/>
                      <a:pt x="1580" y="416"/>
                    </a:cubicBezTo>
                    <a:cubicBezTo>
                      <a:pt x="1170" y="213"/>
                      <a:pt x="689" y="14"/>
                      <a:pt x="689" y="1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7">
                <a:extLst>
                  <a:ext uri="{FF2B5EF4-FFF2-40B4-BE49-F238E27FC236}">
                    <a16:creationId xmlns:a16="http://schemas.microsoft.com/office/drawing/2014/main" id="{496357DC-787A-7BAF-F6F9-96C7B8723507}"/>
                  </a:ext>
                </a:extLst>
              </p:cNvPr>
              <p:cNvSpPr/>
              <p:nvPr/>
            </p:nvSpPr>
            <p:spPr>
              <a:xfrm>
                <a:off x="1037485" y="4023937"/>
                <a:ext cx="570902" cy="559871"/>
              </a:xfrm>
              <a:custGeom>
                <a:avLst/>
                <a:gdLst/>
                <a:ahLst/>
                <a:cxnLst/>
                <a:rect l="l" t="t" r="r" b="b"/>
                <a:pathLst>
                  <a:path w="4399" h="4314" extrusionOk="0">
                    <a:moveTo>
                      <a:pt x="1091" y="1"/>
                    </a:moveTo>
                    <a:cubicBezTo>
                      <a:pt x="379" y="1"/>
                      <a:pt x="84" y="277"/>
                      <a:pt x="84" y="277"/>
                    </a:cubicBezTo>
                    <a:lnTo>
                      <a:pt x="84" y="273"/>
                    </a:lnTo>
                    <a:lnTo>
                      <a:pt x="84" y="273"/>
                    </a:lnTo>
                    <a:cubicBezTo>
                      <a:pt x="0" y="899"/>
                      <a:pt x="441" y="1472"/>
                      <a:pt x="1068" y="1547"/>
                    </a:cubicBezTo>
                    <a:lnTo>
                      <a:pt x="2885" y="1892"/>
                    </a:lnTo>
                    <a:lnTo>
                      <a:pt x="2034" y="4296"/>
                    </a:lnTo>
                    <a:lnTo>
                      <a:pt x="2722" y="4314"/>
                    </a:lnTo>
                    <a:cubicBezTo>
                      <a:pt x="2722" y="4314"/>
                      <a:pt x="3891" y="2306"/>
                      <a:pt x="4059" y="1971"/>
                    </a:cubicBezTo>
                    <a:cubicBezTo>
                      <a:pt x="4244" y="1587"/>
                      <a:pt x="4398" y="996"/>
                      <a:pt x="2585" y="312"/>
                    </a:cubicBezTo>
                    <a:cubicBezTo>
                      <a:pt x="1959" y="78"/>
                      <a:pt x="1467" y="1"/>
                      <a:pt x="10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7">
                <a:extLst>
                  <a:ext uri="{FF2B5EF4-FFF2-40B4-BE49-F238E27FC236}">
                    <a16:creationId xmlns:a16="http://schemas.microsoft.com/office/drawing/2014/main" id="{876413BC-360F-9F1C-37D1-8E13F2769AFC}"/>
                  </a:ext>
                </a:extLst>
              </p:cNvPr>
              <p:cNvSpPr/>
              <p:nvPr/>
            </p:nvSpPr>
            <p:spPr>
              <a:xfrm>
                <a:off x="1134200" y="4576994"/>
                <a:ext cx="257743" cy="96427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743" extrusionOk="0">
                    <a:moveTo>
                      <a:pt x="71" y="1"/>
                    </a:moveTo>
                    <a:lnTo>
                      <a:pt x="0" y="521"/>
                    </a:lnTo>
                    <a:cubicBezTo>
                      <a:pt x="5" y="645"/>
                      <a:pt x="106" y="742"/>
                      <a:pt x="230" y="742"/>
                    </a:cubicBezTo>
                    <a:lnTo>
                      <a:pt x="1580" y="720"/>
                    </a:lnTo>
                    <a:cubicBezTo>
                      <a:pt x="1580" y="720"/>
                      <a:pt x="1986" y="619"/>
                      <a:pt x="1575" y="416"/>
                    </a:cubicBezTo>
                    <a:cubicBezTo>
                      <a:pt x="1165" y="213"/>
                      <a:pt x="684" y="14"/>
                      <a:pt x="684" y="14"/>
                    </a:cubicBezTo>
                    <a:lnTo>
                      <a:pt x="71" y="1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7">
                <a:extLst>
                  <a:ext uri="{FF2B5EF4-FFF2-40B4-BE49-F238E27FC236}">
                    <a16:creationId xmlns:a16="http://schemas.microsoft.com/office/drawing/2014/main" id="{46505AF9-BFAF-9877-3057-71E21FFA870C}"/>
                  </a:ext>
                </a:extLst>
              </p:cNvPr>
              <p:cNvSpPr/>
              <p:nvPr/>
            </p:nvSpPr>
            <p:spPr>
              <a:xfrm>
                <a:off x="894856" y="4059367"/>
                <a:ext cx="620738" cy="527296"/>
              </a:xfrm>
              <a:custGeom>
                <a:avLst/>
                <a:gdLst/>
                <a:ahLst/>
                <a:cxnLst/>
                <a:rect l="l" t="t" r="r" b="b"/>
                <a:pathLst>
                  <a:path w="4783" h="4063" extrusionOk="0">
                    <a:moveTo>
                      <a:pt x="1809" y="0"/>
                    </a:moveTo>
                    <a:cubicBezTo>
                      <a:pt x="623" y="0"/>
                      <a:pt x="1" y="489"/>
                      <a:pt x="1" y="489"/>
                    </a:cubicBezTo>
                    <a:cubicBezTo>
                      <a:pt x="1" y="1111"/>
                      <a:pt x="133" y="1557"/>
                      <a:pt x="741" y="1557"/>
                    </a:cubicBezTo>
                    <a:cubicBezTo>
                      <a:pt x="750" y="1557"/>
                      <a:pt x="759" y="1557"/>
                      <a:pt x="768" y="1557"/>
                    </a:cubicBezTo>
                    <a:lnTo>
                      <a:pt x="3062" y="1566"/>
                    </a:lnTo>
                    <a:lnTo>
                      <a:pt x="1937" y="4063"/>
                    </a:lnTo>
                    <a:lnTo>
                      <a:pt x="2612" y="4036"/>
                    </a:lnTo>
                    <a:cubicBezTo>
                      <a:pt x="2612" y="4036"/>
                      <a:pt x="4253" y="2064"/>
                      <a:pt x="4421" y="1729"/>
                    </a:cubicBezTo>
                    <a:cubicBezTo>
                      <a:pt x="4589" y="1398"/>
                      <a:pt x="4783" y="560"/>
                      <a:pt x="2895" y="127"/>
                    </a:cubicBezTo>
                    <a:cubicBezTo>
                      <a:pt x="2492" y="36"/>
                      <a:pt x="2130" y="0"/>
                      <a:pt x="18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7">
                <a:extLst>
                  <a:ext uri="{FF2B5EF4-FFF2-40B4-BE49-F238E27FC236}">
                    <a16:creationId xmlns:a16="http://schemas.microsoft.com/office/drawing/2014/main" id="{60381102-71A3-13C6-92E1-440D5B6A8ED1}"/>
                  </a:ext>
                </a:extLst>
              </p:cNvPr>
              <p:cNvSpPr/>
              <p:nvPr/>
            </p:nvSpPr>
            <p:spPr>
              <a:xfrm>
                <a:off x="863969" y="3629924"/>
                <a:ext cx="311602" cy="518212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3993" extrusionOk="0">
                    <a:moveTo>
                      <a:pt x="1490" y="1"/>
                    </a:moveTo>
                    <a:cubicBezTo>
                      <a:pt x="1476" y="1"/>
                      <a:pt x="1462" y="2"/>
                      <a:pt x="1447" y="4"/>
                    </a:cubicBezTo>
                    <a:cubicBezTo>
                      <a:pt x="1240" y="35"/>
                      <a:pt x="1002" y="92"/>
                      <a:pt x="830" y="123"/>
                    </a:cubicBezTo>
                    <a:cubicBezTo>
                      <a:pt x="358" y="207"/>
                      <a:pt x="186" y="384"/>
                      <a:pt x="119" y="860"/>
                    </a:cubicBezTo>
                    <a:cubicBezTo>
                      <a:pt x="36" y="1464"/>
                      <a:pt x="0" y="2903"/>
                      <a:pt x="119" y="3992"/>
                    </a:cubicBezTo>
                    <a:cubicBezTo>
                      <a:pt x="1483" y="3992"/>
                      <a:pt x="2400" y="3322"/>
                      <a:pt x="2400" y="3322"/>
                    </a:cubicBezTo>
                    <a:cubicBezTo>
                      <a:pt x="2184" y="2920"/>
                      <a:pt x="2039" y="2484"/>
                      <a:pt x="1972" y="2034"/>
                    </a:cubicBezTo>
                    <a:cubicBezTo>
                      <a:pt x="1924" y="1729"/>
                      <a:pt x="1893" y="1420"/>
                      <a:pt x="1880" y="1112"/>
                    </a:cubicBezTo>
                    <a:cubicBezTo>
                      <a:pt x="1842" y="328"/>
                      <a:pt x="1726" y="1"/>
                      <a:pt x="14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7">
                <a:extLst>
                  <a:ext uri="{FF2B5EF4-FFF2-40B4-BE49-F238E27FC236}">
                    <a16:creationId xmlns:a16="http://schemas.microsoft.com/office/drawing/2014/main" id="{72CB2B87-68B5-64DF-00EB-35A6D797598F}"/>
                  </a:ext>
                </a:extLst>
              </p:cNvPr>
              <p:cNvSpPr/>
              <p:nvPr/>
            </p:nvSpPr>
            <p:spPr>
              <a:xfrm>
                <a:off x="943524" y="3480416"/>
                <a:ext cx="141590" cy="217252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674" extrusionOk="0">
                    <a:moveTo>
                      <a:pt x="248" y="0"/>
                    </a:moveTo>
                    <a:lnTo>
                      <a:pt x="58" y="1006"/>
                    </a:lnTo>
                    <a:cubicBezTo>
                      <a:pt x="1" y="1293"/>
                      <a:pt x="173" y="1571"/>
                      <a:pt x="451" y="1659"/>
                    </a:cubicBezTo>
                    <a:cubicBezTo>
                      <a:pt x="482" y="1669"/>
                      <a:pt x="513" y="1674"/>
                      <a:pt x="544" y="1674"/>
                    </a:cubicBezTo>
                    <a:cubicBezTo>
                      <a:pt x="689" y="1674"/>
                      <a:pt x="823" y="1569"/>
                      <a:pt x="852" y="1417"/>
                    </a:cubicBezTo>
                    <a:lnTo>
                      <a:pt x="1090" y="164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7">
                <a:extLst>
                  <a:ext uri="{FF2B5EF4-FFF2-40B4-BE49-F238E27FC236}">
                    <a16:creationId xmlns:a16="http://schemas.microsoft.com/office/drawing/2014/main" id="{BF5A4CD5-3726-8638-8922-680E63F91667}"/>
                  </a:ext>
                </a:extLst>
              </p:cNvPr>
              <p:cNvSpPr/>
              <p:nvPr/>
            </p:nvSpPr>
            <p:spPr>
              <a:xfrm>
                <a:off x="921721" y="3355049"/>
                <a:ext cx="249827" cy="254369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960" extrusionOk="0">
                    <a:moveTo>
                      <a:pt x="875" y="0"/>
                    </a:moveTo>
                    <a:cubicBezTo>
                      <a:pt x="777" y="0"/>
                      <a:pt x="678" y="21"/>
                      <a:pt x="583" y="62"/>
                    </a:cubicBezTo>
                    <a:cubicBezTo>
                      <a:pt x="191" y="230"/>
                      <a:pt x="1" y="666"/>
                      <a:pt x="248" y="1258"/>
                    </a:cubicBezTo>
                    <a:cubicBezTo>
                      <a:pt x="445" y="1722"/>
                      <a:pt x="779" y="1960"/>
                      <a:pt x="1105" y="1960"/>
                    </a:cubicBezTo>
                    <a:cubicBezTo>
                      <a:pt x="1194" y="1960"/>
                      <a:pt x="1283" y="1942"/>
                      <a:pt x="1369" y="1906"/>
                    </a:cubicBezTo>
                    <a:cubicBezTo>
                      <a:pt x="1761" y="1743"/>
                      <a:pt x="1924" y="1244"/>
                      <a:pt x="1673" y="653"/>
                    </a:cubicBezTo>
                    <a:cubicBezTo>
                      <a:pt x="1486" y="205"/>
                      <a:pt x="1182" y="0"/>
                      <a:pt x="8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7">
                <a:extLst>
                  <a:ext uri="{FF2B5EF4-FFF2-40B4-BE49-F238E27FC236}">
                    <a16:creationId xmlns:a16="http://schemas.microsoft.com/office/drawing/2014/main" id="{70E7FF26-0FBE-FA6A-1A26-B3F2F7A34593}"/>
                  </a:ext>
                </a:extLst>
              </p:cNvPr>
              <p:cNvSpPr/>
              <p:nvPr/>
            </p:nvSpPr>
            <p:spPr>
              <a:xfrm>
                <a:off x="843853" y="3690791"/>
                <a:ext cx="489141" cy="440603"/>
              </a:xfrm>
              <a:custGeom>
                <a:avLst/>
                <a:gdLst/>
                <a:ahLst/>
                <a:cxnLst/>
                <a:rect l="l" t="t" r="r" b="b"/>
                <a:pathLst>
                  <a:path w="3769" h="3395" extrusionOk="0">
                    <a:moveTo>
                      <a:pt x="729" y="1"/>
                    </a:moveTo>
                    <a:cubicBezTo>
                      <a:pt x="698" y="1"/>
                      <a:pt x="665" y="7"/>
                      <a:pt x="632" y="20"/>
                    </a:cubicBezTo>
                    <a:cubicBezTo>
                      <a:pt x="1" y="272"/>
                      <a:pt x="385" y="1798"/>
                      <a:pt x="857" y="2517"/>
                    </a:cubicBezTo>
                    <a:cubicBezTo>
                      <a:pt x="1126" y="2923"/>
                      <a:pt x="2136" y="3056"/>
                      <a:pt x="2626" y="3100"/>
                    </a:cubicBezTo>
                    <a:cubicBezTo>
                      <a:pt x="2736" y="3184"/>
                      <a:pt x="2961" y="3347"/>
                      <a:pt x="3151" y="3382"/>
                    </a:cubicBezTo>
                    <a:cubicBezTo>
                      <a:pt x="3198" y="3391"/>
                      <a:pt x="3244" y="3395"/>
                      <a:pt x="3289" y="3395"/>
                    </a:cubicBezTo>
                    <a:cubicBezTo>
                      <a:pt x="3473" y="3395"/>
                      <a:pt x="3632" y="3328"/>
                      <a:pt x="3742" y="3250"/>
                    </a:cubicBezTo>
                    <a:cubicBezTo>
                      <a:pt x="3768" y="3232"/>
                      <a:pt x="3768" y="3192"/>
                      <a:pt x="3742" y="3179"/>
                    </a:cubicBezTo>
                    <a:cubicBezTo>
                      <a:pt x="3623" y="3113"/>
                      <a:pt x="3279" y="3144"/>
                      <a:pt x="3146" y="2954"/>
                    </a:cubicBezTo>
                    <a:lnTo>
                      <a:pt x="3146" y="2954"/>
                    </a:lnTo>
                    <a:cubicBezTo>
                      <a:pt x="3188" y="2961"/>
                      <a:pt x="3229" y="2964"/>
                      <a:pt x="3267" y="2964"/>
                    </a:cubicBezTo>
                    <a:cubicBezTo>
                      <a:pt x="3436" y="2964"/>
                      <a:pt x="3560" y="2907"/>
                      <a:pt x="3535" y="2857"/>
                    </a:cubicBezTo>
                    <a:cubicBezTo>
                      <a:pt x="3504" y="2791"/>
                      <a:pt x="3332" y="2857"/>
                      <a:pt x="3071" y="2738"/>
                    </a:cubicBezTo>
                    <a:cubicBezTo>
                      <a:pt x="2983" y="2698"/>
                      <a:pt x="2904" y="2685"/>
                      <a:pt x="2837" y="2685"/>
                    </a:cubicBezTo>
                    <a:cubicBezTo>
                      <a:pt x="2770" y="2685"/>
                      <a:pt x="2716" y="2698"/>
                      <a:pt x="2679" y="2712"/>
                    </a:cubicBezTo>
                    <a:lnTo>
                      <a:pt x="1439" y="1992"/>
                    </a:lnTo>
                    <a:cubicBezTo>
                      <a:pt x="1439" y="1992"/>
                      <a:pt x="1277" y="1"/>
                      <a:pt x="7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7">
                <a:extLst>
                  <a:ext uri="{FF2B5EF4-FFF2-40B4-BE49-F238E27FC236}">
                    <a16:creationId xmlns:a16="http://schemas.microsoft.com/office/drawing/2014/main" id="{6885AA93-D476-0382-81CD-E071A206C448}"/>
                  </a:ext>
                </a:extLst>
              </p:cNvPr>
              <p:cNvSpPr/>
              <p:nvPr/>
            </p:nvSpPr>
            <p:spPr>
              <a:xfrm>
                <a:off x="837104" y="3681576"/>
                <a:ext cx="201029" cy="202067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1557" extrusionOk="0">
                    <a:moveTo>
                      <a:pt x="768" y="1"/>
                    </a:moveTo>
                    <a:cubicBezTo>
                      <a:pt x="726" y="1"/>
                      <a:pt x="681" y="9"/>
                      <a:pt x="635" y="25"/>
                    </a:cubicBezTo>
                    <a:cubicBezTo>
                      <a:pt x="0" y="255"/>
                      <a:pt x="353" y="1556"/>
                      <a:pt x="353" y="1556"/>
                    </a:cubicBezTo>
                    <a:lnTo>
                      <a:pt x="1549" y="1252"/>
                    </a:lnTo>
                    <a:cubicBezTo>
                      <a:pt x="1549" y="1252"/>
                      <a:pt x="1306" y="1"/>
                      <a:pt x="76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7">
                <a:extLst>
                  <a:ext uri="{FF2B5EF4-FFF2-40B4-BE49-F238E27FC236}">
                    <a16:creationId xmlns:a16="http://schemas.microsoft.com/office/drawing/2014/main" id="{F9C713E1-46ED-6BA2-4F9B-099A70F0FB41}"/>
                  </a:ext>
                </a:extLst>
              </p:cNvPr>
              <p:cNvSpPr/>
              <p:nvPr/>
            </p:nvSpPr>
            <p:spPr>
              <a:xfrm>
                <a:off x="844502" y="3348949"/>
                <a:ext cx="316923" cy="381164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2937" extrusionOk="0">
                    <a:moveTo>
                      <a:pt x="1412" y="1"/>
                    </a:moveTo>
                    <a:cubicBezTo>
                      <a:pt x="1307" y="1"/>
                      <a:pt x="1197" y="15"/>
                      <a:pt x="1081" y="47"/>
                    </a:cubicBezTo>
                    <a:cubicBezTo>
                      <a:pt x="0" y="325"/>
                      <a:pt x="146" y="1657"/>
                      <a:pt x="261" y="2937"/>
                    </a:cubicBezTo>
                    <a:cubicBezTo>
                      <a:pt x="1972" y="2328"/>
                      <a:pt x="1562" y="493"/>
                      <a:pt x="1562" y="493"/>
                    </a:cubicBezTo>
                    <a:cubicBezTo>
                      <a:pt x="1562" y="493"/>
                      <a:pt x="1568" y="492"/>
                      <a:pt x="1581" y="492"/>
                    </a:cubicBezTo>
                    <a:cubicBezTo>
                      <a:pt x="1666" y="492"/>
                      <a:pt x="2028" y="512"/>
                      <a:pt x="2316" y="824"/>
                    </a:cubicBezTo>
                    <a:cubicBezTo>
                      <a:pt x="2441" y="517"/>
                      <a:pt x="2038" y="1"/>
                      <a:pt x="14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7">
                <a:extLst>
                  <a:ext uri="{FF2B5EF4-FFF2-40B4-BE49-F238E27FC236}">
                    <a16:creationId xmlns:a16="http://schemas.microsoft.com/office/drawing/2014/main" id="{367D76A5-3842-3C48-10E9-6DFC45B7BFBA}"/>
                  </a:ext>
                </a:extLst>
              </p:cNvPr>
              <p:cNvSpPr/>
              <p:nvPr/>
            </p:nvSpPr>
            <p:spPr>
              <a:xfrm>
                <a:off x="894337" y="4317500"/>
                <a:ext cx="49316" cy="360269"/>
              </a:xfrm>
              <a:custGeom>
                <a:avLst/>
                <a:gdLst/>
                <a:ahLst/>
                <a:cxnLst/>
                <a:rect l="l" t="t" r="r" b="b"/>
                <a:pathLst>
                  <a:path w="380" h="2776" extrusionOk="0">
                    <a:moveTo>
                      <a:pt x="0" y="0"/>
                    </a:moveTo>
                    <a:lnTo>
                      <a:pt x="0" y="2775"/>
                    </a:lnTo>
                    <a:lnTo>
                      <a:pt x="380" y="2775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7">
                <a:extLst>
                  <a:ext uri="{FF2B5EF4-FFF2-40B4-BE49-F238E27FC236}">
                    <a16:creationId xmlns:a16="http://schemas.microsoft.com/office/drawing/2014/main" id="{12EFFA33-4D73-901A-4394-3AE78AF2A4F9}"/>
                  </a:ext>
                </a:extLst>
              </p:cNvPr>
              <p:cNvSpPr/>
              <p:nvPr/>
            </p:nvSpPr>
            <p:spPr>
              <a:xfrm>
                <a:off x="1045402" y="4317500"/>
                <a:ext cx="49446" cy="360269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776" extrusionOk="0">
                    <a:moveTo>
                      <a:pt x="1" y="0"/>
                    </a:moveTo>
                    <a:lnTo>
                      <a:pt x="1" y="2775"/>
                    </a:lnTo>
                    <a:lnTo>
                      <a:pt x="380" y="2775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7">
                <a:extLst>
                  <a:ext uri="{FF2B5EF4-FFF2-40B4-BE49-F238E27FC236}">
                    <a16:creationId xmlns:a16="http://schemas.microsoft.com/office/drawing/2014/main" id="{8E7B9AEA-5C28-49CA-AE67-95F1F8605B6D}"/>
                  </a:ext>
                </a:extLst>
              </p:cNvPr>
              <p:cNvSpPr/>
              <p:nvPr/>
            </p:nvSpPr>
            <p:spPr>
              <a:xfrm>
                <a:off x="829058" y="4249885"/>
                <a:ext cx="331588" cy="78517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605" extrusionOk="0">
                    <a:moveTo>
                      <a:pt x="305" y="1"/>
                    </a:moveTo>
                    <a:cubicBezTo>
                      <a:pt x="137" y="1"/>
                      <a:pt x="0" y="137"/>
                      <a:pt x="0" y="305"/>
                    </a:cubicBezTo>
                    <a:cubicBezTo>
                      <a:pt x="0" y="468"/>
                      <a:pt x="137" y="605"/>
                      <a:pt x="305" y="605"/>
                    </a:cubicBezTo>
                    <a:lnTo>
                      <a:pt x="2250" y="605"/>
                    </a:lnTo>
                    <a:cubicBezTo>
                      <a:pt x="2418" y="605"/>
                      <a:pt x="2555" y="468"/>
                      <a:pt x="2555" y="305"/>
                    </a:cubicBezTo>
                    <a:cubicBezTo>
                      <a:pt x="2555" y="137"/>
                      <a:pt x="2418" y="1"/>
                      <a:pt x="22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37">
              <a:extLst>
                <a:ext uri="{FF2B5EF4-FFF2-40B4-BE49-F238E27FC236}">
                  <a16:creationId xmlns:a16="http://schemas.microsoft.com/office/drawing/2014/main" id="{6631EE7B-4987-0B68-7796-E3249857CB84}"/>
                </a:ext>
              </a:extLst>
            </p:cNvPr>
            <p:cNvGrpSpPr/>
            <p:nvPr/>
          </p:nvGrpSpPr>
          <p:grpSpPr>
            <a:xfrm>
              <a:off x="1173551" y="1539817"/>
              <a:ext cx="710990" cy="477360"/>
              <a:chOff x="1165708" y="3075631"/>
              <a:chExt cx="411143" cy="276042"/>
            </a:xfrm>
          </p:grpSpPr>
          <p:sp>
            <p:nvSpPr>
              <p:cNvPr id="383" name="Google Shape;383;p37">
                <a:extLst>
                  <a:ext uri="{FF2B5EF4-FFF2-40B4-BE49-F238E27FC236}">
                    <a16:creationId xmlns:a16="http://schemas.microsoft.com/office/drawing/2014/main" id="{F2D5522E-601C-5C6F-ABDB-49107904E698}"/>
                  </a:ext>
                </a:extLst>
              </p:cNvPr>
              <p:cNvSpPr/>
              <p:nvPr/>
            </p:nvSpPr>
            <p:spPr>
              <a:xfrm>
                <a:off x="1165708" y="3075631"/>
                <a:ext cx="411143" cy="276042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2127" extrusionOk="0">
                    <a:moveTo>
                      <a:pt x="887" y="0"/>
                    </a:moveTo>
                    <a:cubicBezTo>
                      <a:pt x="397" y="0"/>
                      <a:pt x="0" y="402"/>
                      <a:pt x="0" y="892"/>
                    </a:cubicBezTo>
                    <a:cubicBezTo>
                      <a:pt x="0" y="1121"/>
                      <a:pt x="89" y="1333"/>
                      <a:pt x="234" y="1491"/>
                    </a:cubicBezTo>
                    <a:lnTo>
                      <a:pt x="0" y="2127"/>
                    </a:lnTo>
                    <a:lnTo>
                      <a:pt x="561" y="1716"/>
                    </a:lnTo>
                    <a:cubicBezTo>
                      <a:pt x="662" y="1756"/>
                      <a:pt x="772" y="1778"/>
                      <a:pt x="887" y="1778"/>
                    </a:cubicBezTo>
                    <a:lnTo>
                      <a:pt x="2277" y="1778"/>
                    </a:lnTo>
                    <a:cubicBezTo>
                      <a:pt x="2766" y="1778"/>
                      <a:pt x="3168" y="1381"/>
                      <a:pt x="3168" y="892"/>
                    </a:cubicBezTo>
                    <a:cubicBezTo>
                      <a:pt x="3168" y="402"/>
                      <a:pt x="2766" y="0"/>
                      <a:pt x="2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7">
                <a:extLst>
                  <a:ext uri="{FF2B5EF4-FFF2-40B4-BE49-F238E27FC236}">
                    <a16:creationId xmlns:a16="http://schemas.microsoft.com/office/drawing/2014/main" id="{C63C6CFF-16AB-3DE1-4CD4-C8A6D7FD0AAE}"/>
                  </a:ext>
                </a:extLst>
              </p:cNvPr>
              <p:cNvSpPr/>
              <p:nvPr/>
            </p:nvSpPr>
            <p:spPr>
              <a:xfrm>
                <a:off x="1260707" y="3167775"/>
                <a:ext cx="46461" cy="46461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82" y="1"/>
                    </a:moveTo>
                    <a:cubicBezTo>
                      <a:pt x="80" y="1"/>
                      <a:pt x="1" y="80"/>
                      <a:pt x="1" y="182"/>
                    </a:cubicBezTo>
                    <a:cubicBezTo>
                      <a:pt x="1" y="279"/>
                      <a:pt x="80" y="358"/>
                      <a:pt x="182" y="358"/>
                    </a:cubicBezTo>
                    <a:cubicBezTo>
                      <a:pt x="279" y="358"/>
                      <a:pt x="358" y="279"/>
                      <a:pt x="358" y="182"/>
                    </a:cubicBezTo>
                    <a:cubicBezTo>
                      <a:pt x="358" y="80"/>
                      <a:pt x="279" y="1"/>
                      <a:pt x="1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7">
                <a:extLst>
                  <a:ext uri="{FF2B5EF4-FFF2-40B4-BE49-F238E27FC236}">
                    <a16:creationId xmlns:a16="http://schemas.microsoft.com/office/drawing/2014/main" id="{AB2DD6B1-A233-079A-8CA0-0DEBA93240C7}"/>
                  </a:ext>
                </a:extLst>
              </p:cNvPr>
              <p:cNvSpPr/>
              <p:nvPr/>
            </p:nvSpPr>
            <p:spPr>
              <a:xfrm>
                <a:off x="1439934" y="3167775"/>
                <a:ext cx="46461" cy="46461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81" y="1"/>
                    </a:moveTo>
                    <a:cubicBezTo>
                      <a:pt x="80" y="1"/>
                      <a:pt x="0" y="80"/>
                      <a:pt x="0" y="182"/>
                    </a:cubicBezTo>
                    <a:cubicBezTo>
                      <a:pt x="0" y="279"/>
                      <a:pt x="80" y="358"/>
                      <a:pt x="181" y="358"/>
                    </a:cubicBezTo>
                    <a:cubicBezTo>
                      <a:pt x="278" y="358"/>
                      <a:pt x="358" y="279"/>
                      <a:pt x="358" y="182"/>
                    </a:cubicBezTo>
                    <a:cubicBezTo>
                      <a:pt x="358" y="80"/>
                      <a:pt x="278" y="1"/>
                      <a:pt x="1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7">
                <a:extLst>
                  <a:ext uri="{FF2B5EF4-FFF2-40B4-BE49-F238E27FC236}">
                    <a16:creationId xmlns:a16="http://schemas.microsoft.com/office/drawing/2014/main" id="{0AD8CAEC-397D-9C94-2D82-70EF45C90D82}"/>
                  </a:ext>
                </a:extLst>
              </p:cNvPr>
              <p:cNvSpPr/>
              <p:nvPr/>
            </p:nvSpPr>
            <p:spPr>
              <a:xfrm>
                <a:off x="1350645" y="3167775"/>
                <a:ext cx="46461" cy="46461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58" extrusionOk="0">
                    <a:moveTo>
                      <a:pt x="177" y="1"/>
                    </a:moveTo>
                    <a:cubicBezTo>
                      <a:pt x="80" y="1"/>
                      <a:pt x="0" y="80"/>
                      <a:pt x="0" y="182"/>
                    </a:cubicBezTo>
                    <a:cubicBezTo>
                      <a:pt x="0" y="279"/>
                      <a:pt x="80" y="358"/>
                      <a:pt x="177" y="358"/>
                    </a:cubicBezTo>
                    <a:cubicBezTo>
                      <a:pt x="278" y="358"/>
                      <a:pt x="358" y="279"/>
                      <a:pt x="358" y="182"/>
                    </a:cubicBezTo>
                    <a:cubicBezTo>
                      <a:pt x="358" y="80"/>
                      <a:pt x="278" y="1"/>
                      <a:pt x="1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37">
              <a:extLst>
                <a:ext uri="{FF2B5EF4-FFF2-40B4-BE49-F238E27FC236}">
                  <a16:creationId xmlns:a16="http://schemas.microsoft.com/office/drawing/2014/main" id="{FF713EDA-E74B-DA47-C805-1CCBEB02295E}"/>
                </a:ext>
              </a:extLst>
            </p:cNvPr>
            <p:cNvGrpSpPr/>
            <p:nvPr/>
          </p:nvGrpSpPr>
          <p:grpSpPr>
            <a:xfrm>
              <a:off x="7100646" y="2431817"/>
              <a:ext cx="1429836" cy="2287831"/>
              <a:chOff x="2275331" y="3359850"/>
              <a:chExt cx="826829" cy="1322981"/>
            </a:xfrm>
          </p:grpSpPr>
          <p:sp>
            <p:nvSpPr>
              <p:cNvPr id="388" name="Google Shape;388;p37">
                <a:extLst>
                  <a:ext uri="{FF2B5EF4-FFF2-40B4-BE49-F238E27FC236}">
                    <a16:creationId xmlns:a16="http://schemas.microsoft.com/office/drawing/2014/main" id="{B77A475D-2640-AA89-2DC4-8922AD6FF253}"/>
                  </a:ext>
                </a:extLst>
              </p:cNvPr>
              <p:cNvSpPr/>
              <p:nvPr/>
            </p:nvSpPr>
            <p:spPr>
              <a:xfrm>
                <a:off x="2817423" y="4319706"/>
                <a:ext cx="49446" cy="358582"/>
              </a:xfrm>
              <a:custGeom>
                <a:avLst/>
                <a:gdLst/>
                <a:ahLst/>
                <a:cxnLst/>
                <a:rect l="l" t="t" r="r" b="b"/>
                <a:pathLst>
                  <a:path w="381" h="2763" extrusionOk="0">
                    <a:moveTo>
                      <a:pt x="1" y="1"/>
                    </a:moveTo>
                    <a:lnTo>
                      <a:pt x="1" y="2762"/>
                    </a:lnTo>
                    <a:lnTo>
                      <a:pt x="380" y="2762"/>
                    </a:lnTo>
                    <a:lnTo>
                      <a:pt x="380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7">
                <a:extLst>
                  <a:ext uri="{FF2B5EF4-FFF2-40B4-BE49-F238E27FC236}">
                    <a16:creationId xmlns:a16="http://schemas.microsoft.com/office/drawing/2014/main" id="{AA41FAA0-2320-C795-4B78-C7B553CD1E95}"/>
                  </a:ext>
                </a:extLst>
              </p:cNvPr>
              <p:cNvSpPr/>
              <p:nvPr/>
            </p:nvSpPr>
            <p:spPr>
              <a:xfrm>
                <a:off x="2968098" y="4319706"/>
                <a:ext cx="48797" cy="358582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763" extrusionOk="0">
                    <a:moveTo>
                      <a:pt x="0" y="1"/>
                    </a:moveTo>
                    <a:lnTo>
                      <a:pt x="0" y="2762"/>
                    </a:lnTo>
                    <a:lnTo>
                      <a:pt x="375" y="2762"/>
                    </a:lnTo>
                    <a:lnTo>
                      <a:pt x="375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7">
                <a:extLst>
                  <a:ext uri="{FF2B5EF4-FFF2-40B4-BE49-F238E27FC236}">
                    <a16:creationId xmlns:a16="http://schemas.microsoft.com/office/drawing/2014/main" id="{04569DA6-6C49-E11A-FCE5-1EB992EF65AD}"/>
                  </a:ext>
                </a:extLst>
              </p:cNvPr>
              <p:cNvSpPr/>
              <p:nvPr/>
            </p:nvSpPr>
            <p:spPr>
              <a:xfrm>
                <a:off x="2752144" y="4252740"/>
                <a:ext cx="330031" cy="77998"/>
              </a:xfrm>
              <a:custGeom>
                <a:avLst/>
                <a:gdLst/>
                <a:ahLst/>
                <a:cxnLst/>
                <a:rect l="l" t="t" r="r" b="b"/>
                <a:pathLst>
                  <a:path w="2543" h="601" extrusionOk="0">
                    <a:moveTo>
                      <a:pt x="301" y="1"/>
                    </a:moveTo>
                    <a:cubicBezTo>
                      <a:pt x="138" y="1"/>
                      <a:pt x="1" y="133"/>
                      <a:pt x="1" y="301"/>
                    </a:cubicBezTo>
                    <a:cubicBezTo>
                      <a:pt x="1" y="464"/>
                      <a:pt x="138" y="601"/>
                      <a:pt x="301" y="601"/>
                    </a:cubicBezTo>
                    <a:lnTo>
                      <a:pt x="2242" y="601"/>
                    </a:lnTo>
                    <a:cubicBezTo>
                      <a:pt x="2405" y="601"/>
                      <a:pt x="2542" y="464"/>
                      <a:pt x="2542" y="301"/>
                    </a:cubicBezTo>
                    <a:cubicBezTo>
                      <a:pt x="2542" y="133"/>
                      <a:pt x="2405" y="1"/>
                      <a:pt x="22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7">
                <a:extLst>
                  <a:ext uri="{FF2B5EF4-FFF2-40B4-BE49-F238E27FC236}">
                    <a16:creationId xmlns:a16="http://schemas.microsoft.com/office/drawing/2014/main" id="{478D4F1C-249C-59B2-8C7B-9744EADD91F3}"/>
                  </a:ext>
                </a:extLst>
              </p:cNvPr>
              <p:cNvSpPr/>
              <p:nvPr/>
            </p:nvSpPr>
            <p:spPr>
              <a:xfrm>
                <a:off x="2442488" y="3656399"/>
                <a:ext cx="538847" cy="342879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642" extrusionOk="0">
                    <a:moveTo>
                      <a:pt x="3442" y="0"/>
                    </a:moveTo>
                    <a:cubicBezTo>
                      <a:pt x="2905" y="0"/>
                      <a:pt x="2638" y="1785"/>
                      <a:pt x="2638" y="1785"/>
                    </a:cubicBezTo>
                    <a:lnTo>
                      <a:pt x="1028" y="1918"/>
                    </a:lnTo>
                    <a:cubicBezTo>
                      <a:pt x="1000" y="1911"/>
                      <a:pt x="968" y="1907"/>
                      <a:pt x="932" y="1907"/>
                    </a:cubicBezTo>
                    <a:cubicBezTo>
                      <a:pt x="868" y="1907"/>
                      <a:pt x="793" y="1921"/>
                      <a:pt x="711" y="1957"/>
                    </a:cubicBezTo>
                    <a:cubicBezTo>
                      <a:pt x="446" y="2068"/>
                      <a:pt x="278" y="1997"/>
                      <a:pt x="243" y="2059"/>
                    </a:cubicBezTo>
                    <a:cubicBezTo>
                      <a:pt x="217" y="2115"/>
                      <a:pt x="354" y="2175"/>
                      <a:pt x="531" y="2175"/>
                    </a:cubicBezTo>
                    <a:cubicBezTo>
                      <a:pt x="562" y="2175"/>
                      <a:pt x="594" y="2173"/>
                      <a:pt x="627" y="2169"/>
                    </a:cubicBezTo>
                    <a:lnTo>
                      <a:pt x="627" y="2169"/>
                    </a:lnTo>
                    <a:cubicBezTo>
                      <a:pt x="494" y="2355"/>
                      <a:pt x="146" y="2315"/>
                      <a:pt x="31" y="2377"/>
                    </a:cubicBezTo>
                    <a:cubicBezTo>
                      <a:pt x="0" y="2390"/>
                      <a:pt x="0" y="2430"/>
                      <a:pt x="27" y="2447"/>
                    </a:cubicBezTo>
                    <a:cubicBezTo>
                      <a:pt x="140" y="2531"/>
                      <a:pt x="301" y="2603"/>
                      <a:pt x="490" y="2603"/>
                    </a:cubicBezTo>
                    <a:cubicBezTo>
                      <a:pt x="530" y="2603"/>
                      <a:pt x="571" y="2600"/>
                      <a:pt x="613" y="2593"/>
                    </a:cubicBezTo>
                    <a:cubicBezTo>
                      <a:pt x="794" y="2562"/>
                      <a:pt x="1006" y="2421"/>
                      <a:pt x="1125" y="2337"/>
                    </a:cubicBezTo>
                    <a:cubicBezTo>
                      <a:pt x="1326" y="2400"/>
                      <a:pt x="2123" y="2641"/>
                      <a:pt x="2713" y="2641"/>
                    </a:cubicBezTo>
                    <a:cubicBezTo>
                      <a:pt x="2993" y="2641"/>
                      <a:pt x="3226" y="2587"/>
                      <a:pt x="3327" y="2434"/>
                    </a:cubicBezTo>
                    <a:cubicBezTo>
                      <a:pt x="3781" y="1741"/>
                      <a:pt x="4152" y="263"/>
                      <a:pt x="3547" y="21"/>
                    </a:cubicBezTo>
                    <a:lnTo>
                      <a:pt x="3543" y="21"/>
                    </a:lnTo>
                    <a:cubicBezTo>
                      <a:pt x="3508" y="7"/>
                      <a:pt x="3475" y="0"/>
                      <a:pt x="344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7">
                <a:extLst>
                  <a:ext uri="{FF2B5EF4-FFF2-40B4-BE49-F238E27FC236}">
                    <a16:creationId xmlns:a16="http://schemas.microsoft.com/office/drawing/2014/main" id="{D71ED320-0D9D-1440-FC43-CD7106021C74}"/>
                  </a:ext>
                </a:extLst>
              </p:cNvPr>
              <p:cNvSpPr/>
              <p:nvPr/>
            </p:nvSpPr>
            <p:spPr>
              <a:xfrm>
                <a:off x="2776802" y="3636153"/>
                <a:ext cx="104862" cy="246842"/>
              </a:xfrm>
              <a:custGeom>
                <a:avLst/>
                <a:gdLst/>
                <a:ahLst/>
                <a:cxnLst/>
                <a:rect l="l" t="t" r="r" b="b"/>
                <a:pathLst>
                  <a:path w="808" h="1902" extrusionOk="0">
                    <a:moveTo>
                      <a:pt x="808" y="0"/>
                    </a:moveTo>
                    <a:cubicBezTo>
                      <a:pt x="808" y="0"/>
                      <a:pt x="239" y="318"/>
                      <a:pt x="1" y="1752"/>
                    </a:cubicBezTo>
                    <a:lnTo>
                      <a:pt x="504" y="1902"/>
                    </a:lnTo>
                    <a:lnTo>
                      <a:pt x="808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7">
                <a:extLst>
                  <a:ext uri="{FF2B5EF4-FFF2-40B4-BE49-F238E27FC236}">
                    <a16:creationId xmlns:a16="http://schemas.microsoft.com/office/drawing/2014/main" id="{0DC9A4E0-1A55-6FA5-65FD-9E59E10A6158}"/>
                  </a:ext>
                </a:extLst>
              </p:cNvPr>
              <p:cNvSpPr/>
              <p:nvPr/>
            </p:nvSpPr>
            <p:spPr>
              <a:xfrm>
                <a:off x="2539174" y="4587703"/>
                <a:ext cx="256705" cy="95129"/>
              </a:xfrm>
              <a:custGeom>
                <a:avLst/>
                <a:gdLst/>
                <a:ahLst/>
                <a:cxnLst/>
                <a:rect l="l" t="t" r="r" b="b"/>
                <a:pathLst>
                  <a:path w="1978" h="733" extrusionOk="0">
                    <a:moveTo>
                      <a:pt x="1977" y="0"/>
                    </a:moveTo>
                    <a:lnTo>
                      <a:pt x="1293" y="14"/>
                    </a:lnTo>
                    <a:cubicBezTo>
                      <a:pt x="1293" y="14"/>
                      <a:pt x="813" y="212"/>
                      <a:pt x="407" y="411"/>
                    </a:cubicBezTo>
                    <a:cubicBezTo>
                      <a:pt x="1" y="614"/>
                      <a:pt x="402" y="711"/>
                      <a:pt x="402" y="711"/>
                    </a:cubicBezTo>
                    <a:lnTo>
                      <a:pt x="1743" y="733"/>
                    </a:lnTo>
                    <a:cubicBezTo>
                      <a:pt x="1746" y="733"/>
                      <a:pt x="1749" y="733"/>
                      <a:pt x="1751" y="733"/>
                    </a:cubicBezTo>
                    <a:cubicBezTo>
                      <a:pt x="1871" y="733"/>
                      <a:pt x="1968" y="637"/>
                      <a:pt x="1968" y="517"/>
                    </a:cubicBezTo>
                    <a:lnTo>
                      <a:pt x="1977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7">
                <a:extLst>
                  <a:ext uri="{FF2B5EF4-FFF2-40B4-BE49-F238E27FC236}">
                    <a16:creationId xmlns:a16="http://schemas.microsoft.com/office/drawing/2014/main" id="{2299DCD0-3458-340D-88A6-77C906C05748}"/>
                  </a:ext>
                </a:extLst>
              </p:cNvPr>
              <p:cNvSpPr/>
              <p:nvPr/>
            </p:nvSpPr>
            <p:spPr>
              <a:xfrm>
                <a:off x="2437297" y="4031983"/>
                <a:ext cx="621906" cy="557535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4296" extrusionOk="0">
                    <a:moveTo>
                      <a:pt x="3404" y="1"/>
                    </a:moveTo>
                    <a:cubicBezTo>
                      <a:pt x="2966" y="1"/>
                      <a:pt x="2428" y="77"/>
                      <a:pt x="1805" y="312"/>
                    </a:cubicBezTo>
                    <a:cubicBezTo>
                      <a:pt x="1" y="991"/>
                      <a:pt x="428" y="1658"/>
                      <a:pt x="636" y="1966"/>
                    </a:cubicBezTo>
                    <a:cubicBezTo>
                      <a:pt x="848" y="2271"/>
                      <a:pt x="2078" y="4296"/>
                      <a:pt x="2078" y="4296"/>
                    </a:cubicBezTo>
                    <a:lnTo>
                      <a:pt x="2762" y="4282"/>
                    </a:lnTo>
                    <a:lnTo>
                      <a:pt x="1915" y="1887"/>
                    </a:lnTo>
                    <a:lnTo>
                      <a:pt x="3724" y="1547"/>
                    </a:lnTo>
                    <a:cubicBezTo>
                      <a:pt x="4350" y="1472"/>
                      <a:pt x="4792" y="899"/>
                      <a:pt x="4703" y="277"/>
                    </a:cubicBezTo>
                    <a:cubicBezTo>
                      <a:pt x="4703" y="277"/>
                      <a:pt x="4234" y="1"/>
                      <a:pt x="34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7">
                <a:extLst>
                  <a:ext uri="{FF2B5EF4-FFF2-40B4-BE49-F238E27FC236}">
                    <a16:creationId xmlns:a16="http://schemas.microsoft.com/office/drawing/2014/main" id="{CECE4481-898B-1032-1312-F0602D2C8BEE}"/>
                  </a:ext>
                </a:extLst>
              </p:cNvPr>
              <p:cNvSpPr/>
              <p:nvPr/>
            </p:nvSpPr>
            <p:spPr>
              <a:xfrm>
                <a:off x="2275331" y="4587703"/>
                <a:ext cx="257094" cy="95129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733" extrusionOk="0">
                    <a:moveTo>
                      <a:pt x="1981" y="0"/>
                    </a:moveTo>
                    <a:lnTo>
                      <a:pt x="1293" y="14"/>
                    </a:lnTo>
                    <a:cubicBezTo>
                      <a:pt x="1293" y="14"/>
                      <a:pt x="816" y="212"/>
                      <a:pt x="410" y="411"/>
                    </a:cubicBezTo>
                    <a:cubicBezTo>
                      <a:pt x="0" y="614"/>
                      <a:pt x="401" y="711"/>
                      <a:pt x="401" y="711"/>
                    </a:cubicBezTo>
                    <a:lnTo>
                      <a:pt x="1747" y="733"/>
                    </a:lnTo>
                    <a:cubicBezTo>
                      <a:pt x="1750" y="733"/>
                      <a:pt x="1752" y="733"/>
                      <a:pt x="1755" y="733"/>
                    </a:cubicBezTo>
                    <a:cubicBezTo>
                      <a:pt x="1875" y="733"/>
                      <a:pt x="1972" y="637"/>
                      <a:pt x="1972" y="517"/>
                    </a:cubicBezTo>
                    <a:lnTo>
                      <a:pt x="1981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7">
                <a:extLst>
                  <a:ext uri="{FF2B5EF4-FFF2-40B4-BE49-F238E27FC236}">
                    <a16:creationId xmlns:a16="http://schemas.microsoft.com/office/drawing/2014/main" id="{BB620A2E-6035-90C9-E2D6-6BF385A8DF8F}"/>
                  </a:ext>
                </a:extLst>
              </p:cNvPr>
              <p:cNvSpPr/>
              <p:nvPr/>
            </p:nvSpPr>
            <p:spPr>
              <a:xfrm>
                <a:off x="2443007" y="4067803"/>
                <a:ext cx="628265" cy="521716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4020" extrusionOk="0">
                    <a:moveTo>
                      <a:pt x="3583" y="1"/>
                    </a:moveTo>
                    <a:cubicBezTo>
                      <a:pt x="3583" y="1"/>
                      <a:pt x="1262" y="504"/>
                      <a:pt x="795" y="962"/>
                    </a:cubicBezTo>
                    <a:cubicBezTo>
                      <a:pt x="327" y="1421"/>
                      <a:pt x="1" y="4020"/>
                      <a:pt x="1" y="4020"/>
                    </a:cubicBezTo>
                    <a:lnTo>
                      <a:pt x="689" y="4002"/>
                    </a:lnTo>
                    <a:lnTo>
                      <a:pt x="1598" y="1611"/>
                    </a:lnTo>
                    <a:cubicBezTo>
                      <a:pt x="1598" y="1611"/>
                      <a:pt x="1838" y="1618"/>
                      <a:pt x="2183" y="1618"/>
                    </a:cubicBezTo>
                    <a:cubicBezTo>
                      <a:pt x="2872" y="1618"/>
                      <a:pt x="3980" y="1590"/>
                      <a:pt x="4421" y="1426"/>
                    </a:cubicBezTo>
                    <a:cubicBezTo>
                      <a:pt x="4840" y="1267"/>
                      <a:pt x="4703" y="543"/>
                      <a:pt x="47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7">
                <a:extLst>
                  <a:ext uri="{FF2B5EF4-FFF2-40B4-BE49-F238E27FC236}">
                    <a16:creationId xmlns:a16="http://schemas.microsoft.com/office/drawing/2014/main" id="{9562D45C-C345-4037-1232-E930AEA8B408}"/>
                  </a:ext>
                </a:extLst>
              </p:cNvPr>
              <p:cNvSpPr/>
              <p:nvPr/>
            </p:nvSpPr>
            <p:spPr>
              <a:xfrm>
                <a:off x="2785368" y="3620450"/>
                <a:ext cx="313289" cy="545984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4207" extrusionOk="0">
                    <a:moveTo>
                      <a:pt x="945" y="0"/>
                    </a:moveTo>
                    <a:cubicBezTo>
                      <a:pt x="445" y="0"/>
                      <a:pt x="144" y="2092"/>
                      <a:pt x="36" y="3020"/>
                    </a:cubicBezTo>
                    <a:cubicBezTo>
                      <a:pt x="1" y="3315"/>
                      <a:pt x="151" y="3602"/>
                      <a:pt x="411" y="3743"/>
                    </a:cubicBezTo>
                    <a:cubicBezTo>
                      <a:pt x="751" y="3929"/>
                      <a:pt x="1302" y="4145"/>
                      <a:pt x="2114" y="4206"/>
                    </a:cubicBezTo>
                    <a:cubicBezTo>
                      <a:pt x="2414" y="2557"/>
                      <a:pt x="2387" y="1392"/>
                      <a:pt x="2273" y="818"/>
                    </a:cubicBezTo>
                    <a:cubicBezTo>
                      <a:pt x="2198" y="465"/>
                      <a:pt x="1920" y="192"/>
                      <a:pt x="1567" y="126"/>
                    </a:cubicBezTo>
                    <a:cubicBezTo>
                      <a:pt x="1364" y="86"/>
                      <a:pt x="1245" y="42"/>
                      <a:pt x="971" y="2"/>
                    </a:cubicBezTo>
                    <a:cubicBezTo>
                      <a:pt x="963" y="1"/>
                      <a:pt x="954" y="0"/>
                      <a:pt x="9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7">
                <a:extLst>
                  <a:ext uri="{FF2B5EF4-FFF2-40B4-BE49-F238E27FC236}">
                    <a16:creationId xmlns:a16="http://schemas.microsoft.com/office/drawing/2014/main" id="{E0E76E5B-924C-6767-738B-BAE78129794B}"/>
                  </a:ext>
                </a:extLst>
              </p:cNvPr>
              <p:cNvSpPr/>
              <p:nvPr/>
            </p:nvSpPr>
            <p:spPr>
              <a:xfrm>
                <a:off x="2860381" y="3488982"/>
                <a:ext cx="140422" cy="215565"/>
              </a:xfrm>
              <a:custGeom>
                <a:avLst/>
                <a:gdLst/>
                <a:ahLst/>
                <a:cxnLst/>
                <a:rect l="l" t="t" r="r" b="b"/>
                <a:pathLst>
                  <a:path w="1082" h="1661" extrusionOk="0">
                    <a:moveTo>
                      <a:pt x="839" y="1"/>
                    </a:moveTo>
                    <a:lnTo>
                      <a:pt x="1" y="159"/>
                    </a:lnTo>
                    <a:lnTo>
                      <a:pt x="239" y="1408"/>
                    </a:lnTo>
                    <a:cubicBezTo>
                      <a:pt x="268" y="1557"/>
                      <a:pt x="399" y="1661"/>
                      <a:pt x="543" y="1661"/>
                    </a:cubicBezTo>
                    <a:cubicBezTo>
                      <a:pt x="574" y="1661"/>
                      <a:pt x="605" y="1656"/>
                      <a:pt x="636" y="1646"/>
                    </a:cubicBezTo>
                    <a:cubicBezTo>
                      <a:pt x="914" y="1562"/>
                      <a:pt x="1082" y="1280"/>
                      <a:pt x="1029" y="998"/>
                    </a:cubicBezTo>
                    <a:lnTo>
                      <a:pt x="839" y="1"/>
                    </a:ln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7">
                <a:extLst>
                  <a:ext uri="{FF2B5EF4-FFF2-40B4-BE49-F238E27FC236}">
                    <a16:creationId xmlns:a16="http://schemas.microsoft.com/office/drawing/2014/main" id="{8EF7FADB-0F81-36AB-FB6C-B32072B1B7BE}"/>
                  </a:ext>
                </a:extLst>
              </p:cNvPr>
              <p:cNvSpPr/>
              <p:nvPr/>
            </p:nvSpPr>
            <p:spPr>
              <a:xfrm>
                <a:off x="2779138" y="3371661"/>
                <a:ext cx="248529" cy="253590"/>
              </a:xfrm>
              <a:custGeom>
                <a:avLst/>
                <a:gdLst/>
                <a:ahLst/>
                <a:cxnLst/>
                <a:rect l="l" t="t" r="r" b="b"/>
                <a:pathLst>
                  <a:path w="1915" h="1954" extrusionOk="0">
                    <a:moveTo>
                      <a:pt x="1043" y="0"/>
                    </a:moveTo>
                    <a:cubicBezTo>
                      <a:pt x="740" y="0"/>
                      <a:pt x="438" y="204"/>
                      <a:pt x="247" y="649"/>
                    </a:cubicBezTo>
                    <a:cubicBezTo>
                      <a:pt x="0" y="1240"/>
                      <a:pt x="163" y="1734"/>
                      <a:pt x="556" y="1902"/>
                    </a:cubicBezTo>
                    <a:cubicBezTo>
                      <a:pt x="639" y="1936"/>
                      <a:pt x="726" y="1953"/>
                      <a:pt x="813" y="1953"/>
                    </a:cubicBezTo>
                    <a:cubicBezTo>
                      <a:pt x="1137" y="1953"/>
                      <a:pt x="1470" y="1716"/>
                      <a:pt x="1668" y="1253"/>
                    </a:cubicBezTo>
                    <a:cubicBezTo>
                      <a:pt x="1915" y="662"/>
                      <a:pt x="1725" y="225"/>
                      <a:pt x="1333" y="62"/>
                    </a:cubicBezTo>
                    <a:cubicBezTo>
                      <a:pt x="1238" y="21"/>
                      <a:pt x="1141" y="0"/>
                      <a:pt x="10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7">
                <a:extLst>
                  <a:ext uri="{FF2B5EF4-FFF2-40B4-BE49-F238E27FC236}">
                    <a16:creationId xmlns:a16="http://schemas.microsoft.com/office/drawing/2014/main" id="{FB7B5FE8-A399-8CC6-7EEA-BD0332BBA076}"/>
                  </a:ext>
                </a:extLst>
              </p:cNvPr>
              <p:cNvSpPr/>
              <p:nvPr/>
            </p:nvSpPr>
            <p:spPr>
              <a:xfrm>
                <a:off x="2488949" y="3687027"/>
                <a:ext cx="613211" cy="281493"/>
              </a:xfrm>
              <a:custGeom>
                <a:avLst/>
                <a:gdLst/>
                <a:ahLst/>
                <a:cxnLst/>
                <a:rect l="l" t="t" r="r" b="b"/>
                <a:pathLst>
                  <a:path w="4725" h="2169" extrusionOk="0">
                    <a:moveTo>
                      <a:pt x="4124" y="1"/>
                    </a:moveTo>
                    <a:cubicBezTo>
                      <a:pt x="3604" y="1"/>
                      <a:pt x="2633" y="1324"/>
                      <a:pt x="2633" y="1324"/>
                    </a:cubicBezTo>
                    <a:lnTo>
                      <a:pt x="1164" y="605"/>
                    </a:lnTo>
                    <a:cubicBezTo>
                      <a:pt x="1111" y="539"/>
                      <a:pt x="1014" y="455"/>
                      <a:pt x="851" y="420"/>
                    </a:cubicBezTo>
                    <a:cubicBezTo>
                      <a:pt x="598" y="368"/>
                      <a:pt x="495" y="235"/>
                      <a:pt x="428" y="235"/>
                    </a:cubicBezTo>
                    <a:cubicBezTo>
                      <a:pt x="422" y="235"/>
                      <a:pt x="416" y="236"/>
                      <a:pt x="410" y="239"/>
                    </a:cubicBezTo>
                    <a:cubicBezTo>
                      <a:pt x="348" y="274"/>
                      <a:pt x="463" y="442"/>
                      <a:pt x="661" y="552"/>
                    </a:cubicBezTo>
                    <a:cubicBezTo>
                      <a:pt x="633" y="562"/>
                      <a:pt x="603" y="566"/>
                      <a:pt x="573" y="566"/>
                    </a:cubicBezTo>
                    <a:cubicBezTo>
                      <a:pt x="378" y="566"/>
                      <a:pt x="167" y="391"/>
                      <a:pt x="53" y="376"/>
                    </a:cubicBezTo>
                    <a:cubicBezTo>
                      <a:pt x="51" y="376"/>
                      <a:pt x="49" y="376"/>
                      <a:pt x="47" y="376"/>
                    </a:cubicBezTo>
                    <a:cubicBezTo>
                      <a:pt x="19" y="376"/>
                      <a:pt x="0" y="404"/>
                      <a:pt x="8" y="433"/>
                    </a:cubicBezTo>
                    <a:cubicBezTo>
                      <a:pt x="66" y="592"/>
                      <a:pt x="185" y="782"/>
                      <a:pt x="405" y="888"/>
                    </a:cubicBezTo>
                    <a:cubicBezTo>
                      <a:pt x="555" y="957"/>
                      <a:pt x="782" y="972"/>
                      <a:pt x="931" y="972"/>
                    </a:cubicBezTo>
                    <a:cubicBezTo>
                      <a:pt x="953" y="972"/>
                      <a:pt x="974" y="972"/>
                      <a:pt x="992" y="972"/>
                    </a:cubicBezTo>
                    <a:cubicBezTo>
                      <a:pt x="1205" y="1200"/>
                      <a:pt x="2140" y="2169"/>
                      <a:pt x="2678" y="2169"/>
                    </a:cubicBezTo>
                    <a:cubicBezTo>
                      <a:pt x="2743" y="2169"/>
                      <a:pt x="2802" y="2154"/>
                      <a:pt x="2854" y="2123"/>
                    </a:cubicBezTo>
                    <a:cubicBezTo>
                      <a:pt x="4014" y="1404"/>
                      <a:pt x="4724" y="601"/>
                      <a:pt x="4319" y="94"/>
                    </a:cubicBezTo>
                    <a:cubicBezTo>
                      <a:pt x="4266" y="29"/>
                      <a:pt x="4200" y="1"/>
                      <a:pt x="41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7">
                <a:extLst>
                  <a:ext uri="{FF2B5EF4-FFF2-40B4-BE49-F238E27FC236}">
                    <a16:creationId xmlns:a16="http://schemas.microsoft.com/office/drawing/2014/main" id="{0DD7359F-8BE2-4B92-0008-24CE4D11027D}"/>
                  </a:ext>
                </a:extLst>
              </p:cNvPr>
              <p:cNvSpPr/>
              <p:nvPr/>
            </p:nvSpPr>
            <p:spPr>
              <a:xfrm>
                <a:off x="2865053" y="3359850"/>
                <a:ext cx="213099" cy="230619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777" extrusionOk="0">
                    <a:moveTo>
                      <a:pt x="431" y="0"/>
                    </a:moveTo>
                    <a:cubicBezTo>
                      <a:pt x="141" y="0"/>
                      <a:pt x="0" y="206"/>
                      <a:pt x="0" y="206"/>
                    </a:cubicBezTo>
                    <a:cubicBezTo>
                      <a:pt x="0" y="206"/>
                      <a:pt x="13" y="205"/>
                      <a:pt x="36" y="205"/>
                    </a:cubicBezTo>
                    <a:cubicBezTo>
                      <a:pt x="182" y="205"/>
                      <a:pt x="730" y="232"/>
                      <a:pt x="799" y="625"/>
                    </a:cubicBezTo>
                    <a:cubicBezTo>
                      <a:pt x="366" y="1591"/>
                      <a:pt x="979" y="1776"/>
                      <a:pt x="979" y="1776"/>
                    </a:cubicBezTo>
                    <a:cubicBezTo>
                      <a:pt x="979" y="1776"/>
                      <a:pt x="1641" y="665"/>
                      <a:pt x="979" y="206"/>
                    </a:cubicBezTo>
                    <a:cubicBezTo>
                      <a:pt x="759" y="51"/>
                      <a:pt x="576" y="0"/>
                      <a:pt x="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7">
                <a:extLst>
                  <a:ext uri="{FF2B5EF4-FFF2-40B4-BE49-F238E27FC236}">
                    <a16:creationId xmlns:a16="http://schemas.microsoft.com/office/drawing/2014/main" id="{E316C890-66E7-DCBD-E3E3-C89C0C3FCA4A}"/>
                  </a:ext>
                </a:extLst>
              </p:cNvPr>
              <p:cNvSpPr/>
              <p:nvPr/>
            </p:nvSpPr>
            <p:spPr>
              <a:xfrm>
                <a:off x="2933574" y="3488481"/>
                <a:ext cx="55676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502" extrusionOk="0">
                    <a:moveTo>
                      <a:pt x="207" y="1"/>
                    </a:moveTo>
                    <a:cubicBezTo>
                      <a:pt x="130" y="1"/>
                      <a:pt x="51" y="52"/>
                      <a:pt x="1" y="170"/>
                    </a:cubicBezTo>
                    <a:lnTo>
                      <a:pt x="80" y="487"/>
                    </a:lnTo>
                    <a:cubicBezTo>
                      <a:pt x="102" y="497"/>
                      <a:pt x="125" y="502"/>
                      <a:pt x="148" y="502"/>
                    </a:cubicBezTo>
                    <a:cubicBezTo>
                      <a:pt x="231" y="502"/>
                      <a:pt x="315" y="440"/>
                      <a:pt x="367" y="320"/>
                    </a:cubicBezTo>
                    <a:cubicBezTo>
                      <a:pt x="429" y="170"/>
                      <a:pt x="380" y="59"/>
                      <a:pt x="279" y="15"/>
                    </a:cubicBezTo>
                    <a:cubicBezTo>
                      <a:pt x="255" y="6"/>
                      <a:pt x="231" y="1"/>
                      <a:pt x="2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7">
                <a:extLst>
                  <a:ext uri="{FF2B5EF4-FFF2-40B4-BE49-F238E27FC236}">
                    <a16:creationId xmlns:a16="http://schemas.microsoft.com/office/drawing/2014/main" id="{7BB98B5A-56EF-3E1E-22A7-EBF695DF0387}"/>
                  </a:ext>
                </a:extLst>
              </p:cNvPr>
              <p:cNvSpPr/>
              <p:nvPr/>
            </p:nvSpPr>
            <p:spPr>
              <a:xfrm>
                <a:off x="2830661" y="3675087"/>
                <a:ext cx="267477" cy="283569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185" extrusionOk="0">
                    <a:moveTo>
                      <a:pt x="1495" y="0"/>
                    </a:moveTo>
                    <a:cubicBezTo>
                      <a:pt x="1141" y="0"/>
                      <a:pt x="607" y="572"/>
                      <a:pt x="0" y="1416"/>
                    </a:cubicBezTo>
                    <a:lnTo>
                      <a:pt x="366" y="2184"/>
                    </a:lnTo>
                    <a:cubicBezTo>
                      <a:pt x="366" y="2184"/>
                      <a:pt x="922" y="1911"/>
                      <a:pt x="1381" y="1416"/>
                    </a:cubicBezTo>
                    <a:cubicBezTo>
                      <a:pt x="1840" y="922"/>
                      <a:pt x="2061" y="459"/>
                      <a:pt x="1708" y="93"/>
                    </a:cubicBezTo>
                    <a:cubicBezTo>
                      <a:pt x="1647" y="30"/>
                      <a:pt x="1576" y="0"/>
                      <a:pt x="1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7">
                <a:extLst>
                  <a:ext uri="{FF2B5EF4-FFF2-40B4-BE49-F238E27FC236}">
                    <a16:creationId xmlns:a16="http://schemas.microsoft.com/office/drawing/2014/main" id="{1810E9C1-864D-E5C5-17CF-D3B5758BDA4F}"/>
                  </a:ext>
                </a:extLst>
              </p:cNvPr>
              <p:cNvSpPr/>
              <p:nvPr/>
            </p:nvSpPr>
            <p:spPr>
              <a:xfrm>
                <a:off x="2817423" y="3843412"/>
                <a:ext cx="85525" cy="129261"/>
              </a:xfrm>
              <a:custGeom>
                <a:avLst/>
                <a:gdLst/>
                <a:ahLst/>
                <a:cxnLst/>
                <a:rect l="l" t="t" r="r" b="b"/>
                <a:pathLst>
                  <a:path w="659" h="996" extrusionOk="0">
                    <a:moveTo>
                      <a:pt x="191" y="0"/>
                    </a:moveTo>
                    <a:lnTo>
                      <a:pt x="1" y="71"/>
                    </a:lnTo>
                    <a:cubicBezTo>
                      <a:pt x="1" y="71"/>
                      <a:pt x="182" y="459"/>
                      <a:pt x="226" y="958"/>
                    </a:cubicBezTo>
                    <a:cubicBezTo>
                      <a:pt x="226" y="958"/>
                      <a:pt x="278" y="995"/>
                      <a:pt x="356" y="995"/>
                    </a:cubicBezTo>
                    <a:cubicBezTo>
                      <a:pt x="438" y="995"/>
                      <a:pt x="549" y="953"/>
                      <a:pt x="658" y="781"/>
                    </a:cubicBezTo>
                    <a:lnTo>
                      <a:pt x="19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7">
                <a:extLst>
                  <a:ext uri="{FF2B5EF4-FFF2-40B4-BE49-F238E27FC236}">
                    <a16:creationId xmlns:a16="http://schemas.microsoft.com/office/drawing/2014/main" id="{F3784653-17BB-8D5C-19E0-404E928B6D89}"/>
                  </a:ext>
                </a:extLst>
              </p:cNvPr>
              <p:cNvSpPr/>
              <p:nvPr/>
            </p:nvSpPr>
            <p:spPr>
              <a:xfrm>
                <a:off x="2866091" y="3606304"/>
                <a:ext cx="158721" cy="120436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928" extrusionOk="0">
                    <a:moveTo>
                      <a:pt x="120" y="142"/>
                    </a:moveTo>
                    <a:lnTo>
                      <a:pt x="1" y="332"/>
                    </a:lnTo>
                    <a:lnTo>
                      <a:pt x="146" y="844"/>
                    </a:lnTo>
                    <a:lnTo>
                      <a:pt x="283" y="689"/>
                    </a:lnTo>
                    <a:lnTo>
                      <a:pt x="120" y="142"/>
                    </a:lnTo>
                    <a:close/>
                    <a:moveTo>
                      <a:pt x="985" y="1"/>
                    </a:moveTo>
                    <a:lnTo>
                      <a:pt x="283" y="689"/>
                    </a:lnTo>
                    <a:lnTo>
                      <a:pt x="473" y="927"/>
                    </a:lnTo>
                    <a:lnTo>
                      <a:pt x="1223" y="248"/>
                    </a:lnTo>
                    <a:lnTo>
                      <a:pt x="985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7">
              <a:extLst>
                <a:ext uri="{FF2B5EF4-FFF2-40B4-BE49-F238E27FC236}">
                  <a16:creationId xmlns:a16="http://schemas.microsoft.com/office/drawing/2014/main" id="{0423F7AC-0097-794A-FFB1-E9F5F79C6522}"/>
                </a:ext>
              </a:extLst>
            </p:cNvPr>
            <p:cNvGrpSpPr/>
            <p:nvPr/>
          </p:nvGrpSpPr>
          <p:grpSpPr>
            <a:xfrm>
              <a:off x="7233347" y="1617131"/>
              <a:ext cx="708072" cy="475340"/>
              <a:chOff x="2349176" y="3083678"/>
              <a:chExt cx="409456" cy="274874"/>
            </a:xfrm>
          </p:grpSpPr>
          <p:sp>
            <p:nvSpPr>
              <p:cNvPr id="407" name="Google Shape;407;p37">
                <a:extLst>
                  <a:ext uri="{FF2B5EF4-FFF2-40B4-BE49-F238E27FC236}">
                    <a16:creationId xmlns:a16="http://schemas.microsoft.com/office/drawing/2014/main" id="{957A09A9-63F0-9738-B376-3CB601727ACD}"/>
                  </a:ext>
                </a:extLst>
              </p:cNvPr>
              <p:cNvSpPr/>
              <p:nvPr/>
            </p:nvSpPr>
            <p:spPr>
              <a:xfrm>
                <a:off x="2349176" y="3083678"/>
                <a:ext cx="409456" cy="274874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2118" extrusionOk="0">
                    <a:moveTo>
                      <a:pt x="887" y="0"/>
                    </a:moveTo>
                    <a:cubicBezTo>
                      <a:pt x="402" y="0"/>
                      <a:pt x="0" y="402"/>
                      <a:pt x="0" y="887"/>
                    </a:cubicBezTo>
                    <a:cubicBezTo>
                      <a:pt x="0" y="1377"/>
                      <a:pt x="402" y="1774"/>
                      <a:pt x="887" y="1774"/>
                    </a:cubicBezTo>
                    <a:lnTo>
                      <a:pt x="2268" y="1774"/>
                    </a:lnTo>
                    <a:cubicBezTo>
                      <a:pt x="2382" y="1774"/>
                      <a:pt x="2493" y="1752"/>
                      <a:pt x="2594" y="1712"/>
                    </a:cubicBezTo>
                    <a:lnTo>
                      <a:pt x="3154" y="2118"/>
                    </a:lnTo>
                    <a:lnTo>
                      <a:pt x="2921" y="1487"/>
                    </a:lnTo>
                    <a:cubicBezTo>
                      <a:pt x="3066" y="1328"/>
                      <a:pt x="3154" y="1116"/>
                      <a:pt x="3154" y="887"/>
                    </a:cubicBezTo>
                    <a:cubicBezTo>
                      <a:pt x="3154" y="402"/>
                      <a:pt x="2757" y="0"/>
                      <a:pt x="22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7">
                <a:extLst>
                  <a:ext uri="{FF2B5EF4-FFF2-40B4-BE49-F238E27FC236}">
                    <a16:creationId xmlns:a16="http://schemas.microsoft.com/office/drawing/2014/main" id="{941CB391-DADB-5869-F9BF-CDBD53F40CA9}"/>
                  </a:ext>
                </a:extLst>
              </p:cNvPr>
              <p:cNvSpPr/>
              <p:nvPr/>
            </p:nvSpPr>
            <p:spPr>
              <a:xfrm>
                <a:off x="2617691" y="3175822"/>
                <a:ext cx="45942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4" extrusionOk="0">
                    <a:moveTo>
                      <a:pt x="177" y="0"/>
                    </a:moveTo>
                    <a:cubicBezTo>
                      <a:pt x="80" y="0"/>
                      <a:pt x="0" y="80"/>
                      <a:pt x="0" y="177"/>
                    </a:cubicBezTo>
                    <a:cubicBezTo>
                      <a:pt x="0" y="274"/>
                      <a:pt x="80" y="353"/>
                      <a:pt x="177" y="353"/>
                    </a:cubicBezTo>
                    <a:cubicBezTo>
                      <a:pt x="274" y="353"/>
                      <a:pt x="353" y="274"/>
                      <a:pt x="353" y="177"/>
                    </a:cubicBezTo>
                    <a:cubicBezTo>
                      <a:pt x="353" y="80"/>
                      <a:pt x="274" y="0"/>
                      <a:pt x="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7">
                <a:extLst>
                  <a:ext uri="{FF2B5EF4-FFF2-40B4-BE49-F238E27FC236}">
                    <a16:creationId xmlns:a16="http://schemas.microsoft.com/office/drawing/2014/main" id="{26DFC6C1-112A-AEFA-F651-8EEAE0C6B6A5}"/>
                  </a:ext>
                </a:extLst>
              </p:cNvPr>
              <p:cNvSpPr/>
              <p:nvPr/>
            </p:nvSpPr>
            <p:spPr>
              <a:xfrm>
                <a:off x="2438984" y="3175822"/>
                <a:ext cx="45942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4" extrusionOk="0">
                    <a:moveTo>
                      <a:pt x="177" y="0"/>
                    </a:moveTo>
                    <a:cubicBezTo>
                      <a:pt x="80" y="0"/>
                      <a:pt x="1" y="80"/>
                      <a:pt x="1" y="177"/>
                    </a:cubicBezTo>
                    <a:cubicBezTo>
                      <a:pt x="1" y="274"/>
                      <a:pt x="80" y="353"/>
                      <a:pt x="177" y="353"/>
                    </a:cubicBezTo>
                    <a:cubicBezTo>
                      <a:pt x="274" y="353"/>
                      <a:pt x="354" y="274"/>
                      <a:pt x="354" y="177"/>
                    </a:cubicBezTo>
                    <a:cubicBezTo>
                      <a:pt x="354" y="80"/>
                      <a:pt x="274" y="0"/>
                      <a:pt x="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7">
                <a:extLst>
                  <a:ext uri="{FF2B5EF4-FFF2-40B4-BE49-F238E27FC236}">
                    <a16:creationId xmlns:a16="http://schemas.microsoft.com/office/drawing/2014/main" id="{6B7AC7BF-8B39-86D5-C39F-3D703691C2AD}"/>
                  </a:ext>
                </a:extLst>
              </p:cNvPr>
              <p:cNvSpPr/>
              <p:nvPr/>
            </p:nvSpPr>
            <p:spPr>
              <a:xfrm>
                <a:off x="2528273" y="3175822"/>
                <a:ext cx="45942" cy="4594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354" extrusionOk="0">
                    <a:moveTo>
                      <a:pt x="177" y="0"/>
                    </a:moveTo>
                    <a:cubicBezTo>
                      <a:pt x="80" y="0"/>
                      <a:pt x="1" y="80"/>
                      <a:pt x="1" y="177"/>
                    </a:cubicBezTo>
                    <a:cubicBezTo>
                      <a:pt x="1" y="274"/>
                      <a:pt x="80" y="353"/>
                      <a:pt x="177" y="353"/>
                    </a:cubicBezTo>
                    <a:cubicBezTo>
                      <a:pt x="274" y="353"/>
                      <a:pt x="354" y="274"/>
                      <a:pt x="354" y="177"/>
                    </a:cubicBezTo>
                    <a:cubicBezTo>
                      <a:pt x="354" y="80"/>
                      <a:pt x="274" y="0"/>
                      <a:pt x="1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oogle Shape;4525;p79">
            <a:extLst>
              <a:ext uri="{FF2B5EF4-FFF2-40B4-BE49-F238E27FC236}">
                <a16:creationId xmlns:a16="http://schemas.microsoft.com/office/drawing/2014/main" id="{A9E9D74C-2882-CEB7-68E5-4A194AB67FE2}"/>
              </a:ext>
            </a:extLst>
          </p:cNvPr>
          <p:cNvGrpSpPr/>
          <p:nvPr/>
        </p:nvGrpSpPr>
        <p:grpSpPr>
          <a:xfrm>
            <a:off x="4295852" y="3459226"/>
            <a:ext cx="697154" cy="679574"/>
            <a:chOff x="2679875" y="2361475"/>
            <a:chExt cx="780425" cy="760575"/>
          </a:xfrm>
        </p:grpSpPr>
        <p:sp>
          <p:nvSpPr>
            <p:cNvPr id="5" name="Google Shape;4526;p79">
              <a:extLst>
                <a:ext uri="{FF2B5EF4-FFF2-40B4-BE49-F238E27FC236}">
                  <a16:creationId xmlns:a16="http://schemas.microsoft.com/office/drawing/2014/main" id="{90828FD2-3934-CD9E-AA27-1E9DFF957203}"/>
                </a:ext>
              </a:extLst>
            </p:cNvPr>
            <p:cNvSpPr/>
            <p:nvPr/>
          </p:nvSpPr>
          <p:spPr>
            <a:xfrm>
              <a:off x="2812050" y="2361475"/>
              <a:ext cx="516050" cy="266400"/>
            </a:xfrm>
            <a:custGeom>
              <a:avLst/>
              <a:gdLst/>
              <a:ahLst/>
              <a:cxnLst/>
              <a:rect l="l" t="t" r="r" b="b"/>
              <a:pathLst>
                <a:path w="20642" h="10656" extrusionOk="0">
                  <a:moveTo>
                    <a:pt x="10321" y="0"/>
                  </a:moveTo>
                  <a:cubicBezTo>
                    <a:pt x="4630" y="0"/>
                    <a:pt x="1" y="4630"/>
                    <a:pt x="1" y="10321"/>
                  </a:cubicBezTo>
                  <a:cubicBezTo>
                    <a:pt x="1" y="10385"/>
                    <a:pt x="2" y="10450"/>
                    <a:pt x="4" y="10514"/>
                  </a:cubicBezTo>
                  <a:cubicBezTo>
                    <a:pt x="1580" y="9686"/>
                    <a:pt x="3307" y="9273"/>
                    <a:pt x="5033" y="9273"/>
                  </a:cubicBezTo>
                  <a:cubicBezTo>
                    <a:pt x="6858" y="9273"/>
                    <a:pt x="8681" y="9735"/>
                    <a:pt x="10321" y="10655"/>
                  </a:cubicBezTo>
                  <a:cubicBezTo>
                    <a:pt x="11962" y="9735"/>
                    <a:pt x="13786" y="9273"/>
                    <a:pt x="15610" y="9273"/>
                  </a:cubicBezTo>
                  <a:cubicBezTo>
                    <a:pt x="17337" y="9273"/>
                    <a:pt x="19065" y="9686"/>
                    <a:pt x="20640" y="10514"/>
                  </a:cubicBezTo>
                  <a:cubicBezTo>
                    <a:pt x="20640" y="10450"/>
                    <a:pt x="20642" y="10385"/>
                    <a:pt x="20642" y="10321"/>
                  </a:cubicBezTo>
                  <a:cubicBezTo>
                    <a:pt x="20642" y="4630"/>
                    <a:pt x="16012" y="0"/>
                    <a:pt x="1032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527;p79">
              <a:extLst>
                <a:ext uri="{FF2B5EF4-FFF2-40B4-BE49-F238E27FC236}">
                  <a16:creationId xmlns:a16="http://schemas.microsoft.com/office/drawing/2014/main" id="{A8E7AC40-689D-8E71-8653-E82954F29B25}"/>
                </a:ext>
              </a:extLst>
            </p:cNvPr>
            <p:cNvSpPr/>
            <p:nvPr/>
          </p:nvSpPr>
          <p:spPr>
            <a:xfrm>
              <a:off x="3082750" y="2645625"/>
              <a:ext cx="377550" cy="476425"/>
            </a:xfrm>
            <a:custGeom>
              <a:avLst/>
              <a:gdLst/>
              <a:ahLst/>
              <a:cxnLst/>
              <a:rect l="l" t="t" r="r" b="b"/>
              <a:pathLst>
                <a:path w="15102" h="19057" extrusionOk="0">
                  <a:moveTo>
                    <a:pt x="10272" y="0"/>
                  </a:moveTo>
                  <a:cubicBezTo>
                    <a:pt x="9934" y="3512"/>
                    <a:pt x="7912" y="6539"/>
                    <a:pt x="5024" y="8262"/>
                  </a:cubicBezTo>
                  <a:cubicBezTo>
                    <a:pt x="5031" y="8418"/>
                    <a:pt x="5036" y="8577"/>
                    <a:pt x="5036" y="8736"/>
                  </a:cubicBezTo>
                  <a:cubicBezTo>
                    <a:pt x="5036" y="12577"/>
                    <a:pt x="3024" y="15957"/>
                    <a:pt x="1" y="17879"/>
                  </a:cubicBezTo>
                  <a:cubicBezTo>
                    <a:pt x="1471" y="18653"/>
                    <a:pt x="3109" y="19056"/>
                    <a:pt x="4771" y="19056"/>
                  </a:cubicBezTo>
                  <a:cubicBezTo>
                    <a:pt x="4774" y="19056"/>
                    <a:pt x="4778" y="19056"/>
                    <a:pt x="4781" y="19056"/>
                  </a:cubicBezTo>
                  <a:cubicBezTo>
                    <a:pt x="10472" y="19056"/>
                    <a:pt x="15102" y="14427"/>
                    <a:pt x="15102" y="8736"/>
                  </a:cubicBezTo>
                  <a:cubicBezTo>
                    <a:pt x="15102" y="5062"/>
                    <a:pt x="13170" y="1831"/>
                    <a:pt x="10272" y="0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528;p79">
              <a:extLst>
                <a:ext uri="{FF2B5EF4-FFF2-40B4-BE49-F238E27FC236}">
                  <a16:creationId xmlns:a16="http://schemas.microsoft.com/office/drawing/2014/main" id="{AB2BB621-C89B-D799-A269-92B4E7E20F35}"/>
                </a:ext>
              </a:extLst>
            </p:cNvPr>
            <p:cNvSpPr/>
            <p:nvPr/>
          </p:nvSpPr>
          <p:spPr>
            <a:xfrm>
              <a:off x="3082750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4781" y="1"/>
                  </a:moveTo>
                  <a:cubicBezTo>
                    <a:pt x="3141" y="1"/>
                    <a:pt x="1499" y="393"/>
                    <a:pt x="1" y="1178"/>
                  </a:cubicBezTo>
                  <a:cubicBezTo>
                    <a:pt x="2747" y="2923"/>
                    <a:pt x="4656" y="5871"/>
                    <a:pt x="4984" y="9276"/>
                  </a:cubicBezTo>
                  <a:cubicBezTo>
                    <a:pt x="7683" y="7574"/>
                    <a:pt x="9542" y="4656"/>
                    <a:pt x="9787" y="1300"/>
                  </a:cubicBezTo>
                  <a:cubicBezTo>
                    <a:pt x="8232" y="434"/>
                    <a:pt x="6507" y="1"/>
                    <a:pt x="4781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529;p79">
              <a:extLst>
                <a:ext uri="{FF2B5EF4-FFF2-40B4-BE49-F238E27FC236}">
                  <a16:creationId xmlns:a16="http://schemas.microsoft.com/office/drawing/2014/main" id="{C79D4230-A327-3FCF-36E1-0BBB1ADDD43B}"/>
                </a:ext>
              </a:extLst>
            </p:cNvPr>
            <p:cNvSpPr/>
            <p:nvPr/>
          </p:nvSpPr>
          <p:spPr>
            <a:xfrm>
              <a:off x="2679875" y="2645625"/>
              <a:ext cx="377575" cy="476425"/>
            </a:xfrm>
            <a:custGeom>
              <a:avLst/>
              <a:gdLst/>
              <a:ahLst/>
              <a:cxnLst/>
              <a:rect l="l" t="t" r="r" b="b"/>
              <a:pathLst>
                <a:path w="15103" h="19057" extrusionOk="0">
                  <a:moveTo>
                    <a:pt x="4831" y="0"/>
                  </a:moveTo>
                  <a:cubicBezTo>
                    <a:pt x="1931" y="1831"/>
                    <a:pt x="0" y="5062"/>
                    <a:pt x="0" y="8736"/>
                  </a:cubicBezTo>
                  <a:cubicBezTo>
                    <a:pt x="0" y="14427"/>
                    <a:pt x="4631" y="19056"/>
                    <a:pt x="10321" y="19056"/>
                  </a:cubicBezTo>
                  <a:cubicBezTo>
                    <a:pt x="10324" y="19056"/>
                    <a:pt x="10327" y="19056"/>
                    <a:pt x="10331" y="19056"/>
                  </a:cubicBezTo>
                  <a:cubicBezTo>
                    <a:pt x="11993" y="19056"/>
                    <a:pt x="13630" y="18653"/>
                    <a:pt x="15102" y="17879"/>
                  </a:cubicBezTo>
                  <a:cubicBezTo>
                    <a:pt x="12077" y="15957"/>
                    <a:pt x="10068" y="12577"/>
                    <a:pt x="10068" y="8736"/>
                  </a:cubicBezTo>
                  <a:cubicBezTo>
                    <a:pt x="10068" y="8577"/>
                    <a:pt x="10071" y="8418"/>
                    <a:pt x="10079" y="8262"/>
                  </a:cubicBezTo>
                  <a:cubicBezTo>
                    <a:pt x="7192" y="6540"/>
                    <a:pt x="5169" y="3512"/>
                    <a:pt x="4831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30;p79">
              <a:extLst>
                <a:ext uri="{FF2B5EF4-FFF2-40B4-BE49-F238E27FC236}">
                  <a16:creationId xmlns:a16="http://schemas.microsoft.com/office/drawing/2014/main" id="{F6B5FBEE-A173-2CB6-47A3-44B2937DCCAA}"/>
                </a:ext>
              </a:extLst>
            </p:cNvPr>
            <p:cNvSpPr/>
            <p:nvPr/>
          </p:nvSpPr>
          <p:spPr>
            <a:xfrm>
              <a:off x="2812775" y="2605975"/>
              <a:ext cx="244675" cy="231900"/>
            </a:xfrm>
            <a:custGeom>
              <a:avLst/>
              <a:gdLst/>
              <a:ahLst/>
              <a:cxnLst/>
              <a:rect l="l" t="t" r="r" b="b"/>
              <a:pathLst>
                <a:path w="9787" h="9276" extrusionOk="0">
                  <a:moveTo>
                    <a:pt x="5005" y="1"/>
                  </a:moveTo>
                  <a:cubicBezTo>
                    <a:pt x="3280" y="1"/>
                    <a:pt x="1555" y="434"/>
                    <a:pt x="1" y="1300"/>
                  </a:cubicBezTo>
                  <a:cubicBezTo>
                    <a:pt x="246" y="4658"/>
                    <a:pt x="2103" y="7574"/>
                    <a:pt x="4801" y="9276"/>
                  </a:cubicBezTo>
                  <a:cubicBezTo>
                    <a:pt x="5130" y="5871"/>
                    <a:pt x="7040" y="2923"/>
                    <a:pt x="9786" y="1178"/>
                  </a:cubicBezTo>
                  <a:cubicBezTo>
                    <a:pt x="8288" y="393"/>
                    <a:pt x="6646" y="1"/>
                    <a:pt x="500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31;p79">
              <a:extLst>
                <a:ext uri="{FF2B5EF4-FFF2-40B4-BE49-F238E27FC236}">
                  <a16:creationId xmlns:a16="http://schemas.microsoft.com/office/drawing/2014/main" id="{6CD98E95-29F7-0EA0-C04B-AC8D38E06C3D}"/>
                </a:ext>
              </a:extLst>
            </p:cNvPr>
            <p:cNvSpPr/>
            <p:nvPr/>
          </p:nvSpPr>
          <p:spPr>
            <a:xfrm>
              <a:off x="2944250" y="2859150"/>
              <a:ext cx="251675" cy="226375"/>
            </a:xfrm>
            <a:custGeom>
              <a:avLst/>
              <a:gdLst/>
              <a:ahLst/>
              <a:cxnLst/>
              <a:rect l="l" t="t" r="r" b="b"/>
              <a:pathLst>
                <a:path w="10067" h="9055" extrusionOk="0">
                  <a:moveTo>
                    <a:pt x="4" y="1"/>
                  </a:moveTo>
                  <a:cubicBezTo>
                    <a:pt x="2" y="65"/>
                    <a:pt x="0" y="130"/>
                    <a:pt x="0" y="195"/>
                  </a:cubicBezTo>
                  <a:cubicBezTo>
                    <a:pt x="0" y="3954"/>
                    <a:pt x="2023" y="7250"/>
                    <a:pt x="5033" y="9055"/>
                  </a:cubicBezTo>
                  <a:cubicBezTo>
                    <a:pt x="8045" y="7250"/>
                    <a:pt x="10066" y="3954"/>
                    <a:pt x="10066" y="195"/>
                  </a:cubicBezTo>
                  <a:cubicBezTo>
                    <a:pt x="10066" y="130"/>
                    <a:pt x="10066" y="65"/>
                    <a:pt x="10065" y="1"/>
                  </a:cubicBezTo>
                  <a:cubicBezTo>
                    <a:pt x="8490" y="829"/>
                    <a:pt x="6762" y="1243"/>
                    <a:pt x="5034" y="1243"/>
                  </a:cubicBezTo>
                  <a:cubicBezTo>
                    <a:pt x="3306" y="1243"/>
                    <a:pt x="1578" y="829"/>
                    <a:pt x="4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Rectangle 1">
            <a:extLst>
              <a:ext uri="{FF2B5EF4-FFF2-40B4-BE49-F238E27FC236}">
                <a16:creationId xmlns:a16="http://schemas.microsoft.com/office/drawing/2014/main" id="{ED1EA1E9-E197-44CC-FDC0-C8E027C10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7519" y="3114152"/>
            <a:ext cx="251863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k-SK" altLang="sk-SK" sz="1400" b="1" dirty="0" err="1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Gordon</a:t>
            </a:r>
            <a:r>
              <a:rPr lang="sk-SK" altLang="sk-SK" sz="1400" b="1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 </a:t>
            </a:r>
            <a:r>
              <a:rPr lang="sk-SK" altLang="sk-SK" sz="1400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– kto má problém?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EE22468C-271C-F9F3-6B43-9D11B5111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1934" y="3785328"/>
            <a:ext cx="235845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k-SK" altLang="sk-SK" sz="1400" b="1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Model nekonfliktnej komunikácie </a:t>
            </a:r>
            <a:r>
              <a:rPr lang="sk-SK" altLang="sk-SK" sz="1400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–</a:t>
            </a:r>
            <a:r>
              <a:rPr lang="sk-SK" altLang="sk-SK" sz="1400" b="1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 </a:t>
            </a:r>
            <a:r>
              <a:rPr lang="sk-SK" altLang="sk-SK" sz="1400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ako to povedať?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31F4C3A-7C68-FB4F-EDA8-5B78EF4C9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7395" y="3893050"/>
            <a:ext cx="23584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k-SK" sz="1400" b="1" dirty="0"/>
              <a:t>Thomas-</a:t>
            </a:r>
            <a:r>
              <a:rPr lang="sk-SK" sz="1400" b="1" dirty="0" err="1"/>
              <a:t>Kilmann</a:t>
            </a:r>
            <a:r>
              <a:rPr lang="sk-SK" sz="1400" b="1" dirty="0"/>
              <a:t> - </a:t>
            </a:r>
            <a:r>
              <a:rPr lang="sk-SK" sz="1400" i="1" dirty="0"/>
              <a:t>ako sa správam v konflikte</a:t>
            </a:r>
            <a:endParaRPr lang="sk-SK" altLang="sk-SK" sz="1400" b="1" dirty="0">
              <a:solidFill>
                <a:schemeClr val="tx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52835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9C33D7A-2E55-A542-9F04-B4BA0480B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1900" y="274320"/>
            <a:ext cx="4528800" cy="838105"/>
          </a:xfrm>
        </p:spPr>
        <p:txBody>
          <a:bodyPr/>
          <a:lstStyle/>
          <a:p>
            <a:r>
              <a:rPr lang="sk-SK" dirty="0"/>
              <a:t>„Tento model nevysvetľuje konflikt.</a:t>
            </a:r>
          </a:p>
          <a:p>
            <a:r>
              <a:rPr lang="sk-SK" dirty="0"/>
              <a:t>Vysvetľuje, </a:t>
            </a:r>
            <a:r>
              <a:rPr lang="sk-SK" b="1" dirty="0"/>
              <a:t>ako sa v ňom správame</a:t>
            </a:r>
            <a:r>
              <a:rPr lang="sk-SK" dirty="0"/>
              <a:t>.“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3AE186B-015E-276E-0534-393BA21D96BA}"/>
              </a:ext>
            </a:extLst>
          </p:cNvPr>
          <p:cNvSpPr txBox="1"/>
          <p:nvPr/>
        </p:nvSpPr>
        <p:spPr>
          <a:xfrm>
            <a:off x="3737610" y="2103682"/>
            <a:ext cx="54063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Thomas–</a:t>
            </a:r>
            <a:r>
              <a:rPr lang="sk-SK" b="1" dirty="0" err="1">
                <a:latin typeface="Rubik" panose="020B0604020202020204" charset="-79"/>
                <a:cs typeface="Rubik" panose="020B0604020202020204" charset="-79"/>
              </a:rPr>
              <a:t>Kilmann</a:t>
            </a: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 model</a:t>
            </a:r>
          </a:p>
          <a:p>
            <a:pPr>
              <a:buNone/>
            </a:pPr>
            <a:endParaRPr lang="sk-SK" b="1" dirty="0">
              <a:latin typeface="Rubik" panose="020B0604020202020204" charset="-79"/>
              <a:cs typeface="Rubik" panose="020B0604020202020204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vznik: </a:t>
            </a: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1974</a:t>
            </a: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autori: </a:t>
            </a:r>
            <a:r>
              <a:rPr lang="sk-SK" dirty="0" err="1">
                <a:latin typeface="Rubik" panose="020B0604020202020204" charset="-79"/>
                <a:cs typeface="Rubik" panose="020B0604020202020204" charset="-79"/>
              </a:rPr>
              <a:t>Kenneth</a:t>
            </a: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 W. Thomas &amp; </a:t>
            </a:r>
            <a:r>
              <a:rPr lang="sk-SK" dirty="0" err="1">
                <a:latin typeface="Rubik" panose="020B0604020202020204" charset="-79"/>
                <a:cs typeface="Rubik" panose="020B0604020202020204" charset="-79"/>
              </a:rPr>
              <a:t>Ralph</a:t>
            </a: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 H. </a:t>
            </a:r>
            <a:r>
              <a:rPr lang="sk-SK" dirty="0" err="1">
                <a:latin typeface="Rubik" panose="020B0604020202020204" charset="-79"/>
                <a:cs typeface="Rubik" panose="020B0604020202020204" charset="-79"/>
              </a:rPr>
              <a:t>Kilmann</a:t>
            </a: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nástroj: </a:t>
            </a: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TKI – Thomas-</a:t>
            </a:r>
            <a:r>
              <a:rPr lang="sk-SK" b="1" dirty="0" err="1">
                <a:latin typeface="Rubik" panose="020B0604020202020204" charset="-79"/>
                <a:cs typeface="Rubik" panose="020B0604020202020204" charset="-79"/>
              </a:rPr>
              <a:t>Kilmann</a:t>
            </a: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 </a:t>
            </a:r>
            <a:r>
              <a:rPr lang="sk-SK" b="1" dirty="0" err="1">
                <a:latin typeface="Rubik" panose="020B0604020202020204" charset="-79"/>
                <a:cs typeface="Rubik" panose="020B0604020202020204" charset="-79"/>
              </a:rPr>
              <a:t>Conflict</a:t>
            </a: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 </a:t>
            </a:r>
            <a:r>
              <a:rPr lang="sk-SK" b="1" dirty="0" err="1">
                <a:latin typeface="Rubik" panose="020B0604020202020204" charset="-79"/>
                <a:cs typeface="Rubik" panose="020B0604020202020204" charset="-79"/>
              </a:rPr>
              <a:t>Mode</a:t>
            </a: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 </a:t>
            </a:r>
            <a:r>
              <a:rPr lang="sk-SK" b="1" dirty="0" err="1">
                <a:latin typeface="Rubik" panose="020B0604020202020204" charset="-79"/>
                <a:cs typeface="Rubik" panose="020B0604020202020204" charset="-79"/>
              </a:rPr>
              <a:t>Instrument</a:t>
            </a:r>
            <a:endParaRPr lang="sk-SK" b="1" dirty="0">
              <a:latin typeface="Rubik" panose="020B0604020202020204" charset="-79"/>
              <a:cs typeface="Rubik" panose="020B0604020202020204" charset="-79"/>
            </a:endParaRPr>
          </a:p>
          <a:p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 </a:t>
            </a:r>
          </a:p>
          <a:p>
            <a:pPr>
              <a:buNone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👉 fakt:</a:t>
            </a:r>
          </a:p>
          <a:p>
            <a:pPr>
              <a:buNone/>
            </a:pPr>
            <a:endParaRPr lang="sk-SK" dirty="0">
              <a:latin typeface="Rubik" panose="020B0604020202020204" charset="-79"/>
              <a:cs typeface="Rubik" panose="020B0604020202020204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používa sa v školeniach, firmách aj výskume konfliktov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meria, </a:t>
            </a: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ako ľudia reagujú v konfliktných situáciách</a:t>
            </a:r>
            <a:endParaRPr lang="sk-SK" dirty="0">
              <a:latin typeface="Rubik" panose="020B0604020202020204" charset="-79"/>
              <a:cs typeface="Rubik" panose="020B0604020202020204" charset="-79"/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AA9077C-2DC2-0E85-62C8-51FCE68BB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580" y="2320207"/>
            <a:ext cx="3596952" cy="18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47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69"/>
          <p:cNvSpPr txBox="1">
            <a:spLocks noGrp="1"/>
          </p:cNvSpPr>
          <p:nvPr>
            <p:ph type="body" idx="1"/>
          </p:nvPr>
        </p:nvSpPr>
        <p:spPr>
          <a:xfrm>
            <a:off x="720000" y="1215751"/>
            <a:ext cx="7704000" cy="9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pl-PL" dirty="0"/>
              <a:t>Každé správanie v konflikte je kombinácia:</a:t>
            </a:r>
          </a:p>
          <a:p>
            <a:r>
              <a:rPr lang="sk-SK" b="1" dirty="0"/>
              <a:t>Ako veľmi chcem presadiť svoje?</a:t>
            </a:r>
            <a:r>
              <a:rPr lang="sk-SK" dirty="0"/>
              <a:t> </a:t>
            </a:r>
          </a:p>
          <a:p>
            <a:r>
              <a:rPr lang="sk-SK" b="1" dirty="0"/>
              <a:t>Ako veľmi mi záleží na druhom?</a:t>
            </a:r>
            <a:r>
              <a:rPr lang="sk-SK" dirty="0"/>
              <a:t> </a:t>
            </a:r>
          </a:p>
        </p:txBody>
      </p:sp>
      <p:sp>
        <p:nvSpPr>
          <p:cNvPr id="1156" name="Google Shape;1156;p69"/>
          <p:cNvSpPr txBox="1">
            <a:spLocks noGrp="1"/>
          </p:cNvSpPr>
          <p:nvPr>
            <p:ph type="title"/>
          </p:nvPr>
        </p:nvSpPr>
        <p:spPr>
          <a:xfrm>
            <a:off x="251460" y="445025"/>
            <a:ext cx="87934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Základ modelu = 2 jednoduché otázky</a:t>
            </a:r>
            <a:endParaRPr dirty="0"/>
          </a:p>
        </p:txBody>
      </p:sp>
      <p:grpSp>
        <p:nvGrpSpPr>
          <p:cNvPr id="1157" name="Google Shape;1157;p69"/>
          <p:cNvGrpSpPr/>
          <p:nvPr/>
        </p:nvGrpSpPr>
        <p:grpSpPr>
          <a:xfrm>
            <a:off x="4468616" y="1773652"/>
            <a:ext cx="3236315" cy="2872110"/>
            <a:chOff x="4814369" y="2080399"/>
            <a:chExt cx="2890857" cy="2565529"/>
          </a:xfrm>
        </p:grpSpPr>
        <p:sp>
          <p:nvSpPr>
            <p:cNvPr id="1158" name="Google Shape;1158;p69"/>
            <p:cNvSpPr/>
            <p:nvPr/>
          </p:nvSpPr>
          <p:spPr>
            <a:xfrm>
              <a:off x="5312102" y="2756644"/>
              <a:ext cx="533588" cy="512759"/>
            </a:xfrm>
            <a:custGeom>
              <a:avLst/>
              <a:gdLst/>
              <a:ahLst/>
              <a:cxnLst/>
              <a:rect l="l" t="t" r="r" b="b"/>
              <a:pathLst>
                <a:path w="8187" h="7931" extrusionOk="0">
                  <a:moveTo>
                    <a:pt x="0" y="0"/>
                  </a:moveTo>
                  <a:lnTo>
                    <a:pt x="172" y="4328"/>
                  </a:lnTo>
                  <a:cubicBezTo>
                    <a:pt x="172" y="4328"/>
                    <a:pt x="55" y="7931"/>
                    <a:pt x="1513" y="7931"/>
                  </a:cubicBezTo>
                  <a:cubicBezTo>
                    <a:pt x="1550" y="7931"/>
                    <a:pt x="1589" y="7929"/>
                    <a:pt x="1628" y="7924"/>
                  </a:cubicBezTo>
                  <a:cubicBezTo>
                    <a:pt x="3057" y="7747"/>
                    <a:pt x="5056" y="6066"/>
                    <a:pt x="5422" y="5744"/>
                  </a:cubicBezTo>
                  <a:cubicBezTo>
                    <a:pt x="5443" y="5745"/>
                    <a:pt x="5464" y="5745"/>
                    <a:pt x="5486" y="5745"/>
                  </a:cubicBezTo>
                  <a:cubicBezTo>
                    <a:pt x="5927" y="5745"/>
                    <a:pt x="6568" y="5699"/>
                    <a:pt x="6993" y="5497"/>
                  </a:cubicBezTo>
                  <a:cubicBezTo>
                    <a:pt x="7646" y="5184"/>
                    <a:pt x="7994" y="4624"/>
                    <a:pt x="8157" y="4161"/>
                  </a:cubicBezTo>
                  <a:cubicBezTo>
                    <a:pt x="8186" y="4078"/>
                    <a:pt x="8126" y="3992"/>
                    <a:pt x="8046" y="3992"/>
                  </a:cubicBezTo>
                  <a:cubicBezTo>
                    <a:pt x="8041" y="3992"/>
                    <a:pt x="8035" y="3992"/>
                    <a:pt x="8029" y="3993"/>
                  </a:cubicBezTo>
                  <a:cubicBezTo>
                    <a:pt x="7694" y="4043"/>
                    <a:pt x="7078" y="4550"/>
                    <a:pt x="6504" y="4550"/>
                  </a:cubicBezTo>
                  <a:cubicBezTo>
                    <a:pt x="6414" y="4550"/>
                    <a:pt x="6325" y="4538"/>
                    <a:pt x="6238" y="4509"/>
                  </a:cubicBezTo>
                  <a:cubicBezTo>
                    <a:pt x="6821" y="4191"/>
                    <a:pt x="7160" y="3697"/>
                    <a:pt x="6975" y="3596"/>
                  </a:cubicBezTo>
                  <a:cubicBezTo>
                    <a:pt x="6958" y="3587"/>
                    <a:pt x="6940" y="3582"/>
                    <a:pt x="6920" y="3582"/>
                  </a:cubicBezTo>
                  <a:cubicBezTo>
                    <a:pt x="6735" y="3582"/>
                    <a:pt x="6430" y="3970"/>
                    <a:pt x="5687" y="4130"/>
                  </a:cubicBezTo>
                  <a:cubicBezTo>
                    <a:pt x="5321" y="4205"/>
                    <a:pt x="5069" y="4368"/>
                    <a:pt x="4906" y="4522"/>
                  </a:cubicBezTo>
                  <a:lnTo>
                    <a:pt x="2087" y="5608"/>
                  </a:lnTo>
                  <a:cubicBezTo>
                    <a:pt x="2087" y="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69"/>
            <p:cNvSpPr/>
            <p:nvPr/>
          </p:nvSpPr>
          <p:spPr>
            <a:xfrm>
              <a:off x="5194398" y="2766018"/>
              <a:ext cx="275625" cy="316409"/>
            </a:xfrm>
            <a:custGeom>
              <a:avLst/>
              <a:gdLst/>
              <a:ahLst/>
              <a:cxnLst/>
              <a:rect l="l" t="t" r="r" b="b"/>
              <a:pathLst>
                <a:path w="4229" h="4894" extrusionOk="0">
                  <a:moveTo>
                    <a:pt x="1715" y="0"/>
                  </a:moveTo>
                  <a:cubicBezTo>
                    <a:pt x="863" y="0"/>
                    <a:pt x="1" y="580"/>
                    <a:pt x="214" y="2282"/>
                  </a:cubicBezTo>
                  <a:cubicBezTo>
                    <a:pt x="522" y="3879"/>
                    <a:pt x="1153" y="4894"/>
                    <a:pt x="1153" y="4894"/>
                  </a:cubicBezTo>
                  <a:lnTo>
                    <a:pt x="4228" y="3949"/>
                  </a:lnTo>
                  <a:cubicBezTo>
                    <a:pt x="4228" y="3949"/>
                    <a:pt x="3677" y="1479"/>
                    <a:pt x="3072" y="601"/>
                  </a:cubicBezTo>
                  <a:cubicBezTo>
                    <a:pt x="2832" y="252"/>
                    <a:pt x="2276" y="0"/>
                    <a:pt x="171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69"/>
            <p:cNvSpPr/>
            <p:nvPr/>
          </p:nvSpPr>
          <p:spPr>
            <a:xfrm>
              <a:off x="5218056" y="4479580"/>
              <a:ext cx="270607" cy="99953"/>
            </a:xfrm>
            <a:custGeom>
              <a:avLst/>
              <a:gdLst/>
              <a:ahLst/>
              <a:cxnLst/>
              <a:rect l="l" t="t" r="r" b="b"/>
              <a:pathLst>
                <a:path w="4152" h="1546" extrusionOk="0">
                  <a:moveTo>
                    <a:pt x="1" y="1"/>
                  </a:moveTo>
                  <a:lnTo>
                    <a:pt x="18" y="1091"/>
                  </a:lnTo>
                  <a:cubicBezTo>
                    <a:pt x="23" y="1344"/>
                    <a:pt x="230" y="1545"/>
                    <a:pt x="482" y="1545"/>
                  </a:cubicBezTo>
                  <a:cubicBezTo>
                    <a:pt x="485" y="1545"/>
                    <a:pt x="488" y="1545"/>
                    <a:pt x="490" y="1545"/>
                  </a:cubicBezTo>
                  <a:lnTo>
                    <a:pt x="3309" y="1501"/>
                  </a:lnTo>
                  <a:cubicBezTo>
                    <a:pt x="3309" y="1501"/>
                    <a:pt x="4152" y="1289"/>
                    <a:pt x="3296" y="870"/>
                  </a:cubicBezTo>
                  <a:cubicBezTo>
                    <a:pt x="2445" y="447"/>
                    <a:pt x="1439" y="36"/>
                    <a:pt x="1439" y="3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69"/>
            <p:cNvSpPr/>
            <p:nvPr/>
          </p:nvSpPr>
          <p:spPr>
            <a:xfrm>
              <a:off x="4933441" y="2714233"/>
              <a:ext cx="459223" cy="591247"/>
            </a:xfrm>
            <a:custGeom>
              <a:avLst/>
              <a:gdLst/>
              <a:ahLst/>
              <a:cxnLst/>
              <a:rect l="l" t="t" r="r" b="b"/>
              <a:pathLst>
                <a:path w="7046" h="9145" extrusionOk="0">
                  <a:moveTo>
                    <a:pt x="3203" y="0"/>
                  </a:moveTo>
                  <a:cubicBezTo>
                    <a:pt x="2300" y="0"/>
                    <a:pt x="1412" y="115"/>
                    <a:pt x="799" y="326"/>
                  </a:cubicBezTo>
                  <a:cubicBezTo>
                    <a:pt x="0" y="665"/>
                    <a:pt x="799" y="9144"/>
                    <a:pt x="799" y="9144"/>
                  </a:cubicBezTo>
                  <a:lnTo>
                    <a:pt x="6207" y="9144"/>
                  </a:lnTo>
                  <a:cubicBezTo>
                    <a:pt x="6207" y="9144"/>
                    <a:pt x="7045" y="2615"/>
                    <a:pt x="6745" y="1256"/>
                  </a:cubicBezTo>
                  <a:cubicBezTo>
                    <a:pt x="6552" y="382"/>
                    <a:pt x="4850" y="0"/>
                    <a:pt x="320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69"/>
            <p:cNvSpPr/>
            <p:nvPr/>
          </p:nvSpPr>
          <p:spPr>
            <a:xfrm>
              <a:off x="5107065" y="3305397"/>
              <a:ext cx="230980" cy="1176611"/>
            </a:xfrm>
            <a:custGeom>
              <a:avLst/>
              <a:gdLst/>
              <a:ahLst/>
              <a:cxnLst/>
              <a:rect l="l" t="t" r="r" b="b"/>
              <a:pathLst>
                <a:path w="3544" h="18199" extrusionOk="0">
                  <a:moveTo>
                    <a:pt x="1" y="0"/>
                  </a:moveTo>
                  <a:cubicBezTo>
                    <a:pt x="1" y="0"/>
                    <a:pt x="468" y="3847"/>
                    <a:pt x="962" y="10407"/>
                  </a:cubicBezTo>
                  <a:cubicBezTo>
                    <a:pt x="323" y="14025"/>
                    <a:pt x="1704" y="18163"/>
                    <a:pt x="1704" y="18163"/>
                  </a:cubicBezTo>
                  <a:lnTo>
                    <a:pt x="3142" y="18198"/>
                  </a:lnTo>
                  <a:lnTo>
                    <a:pt x="354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69"/>
            <p:cNvSpPr/>
            <p:nvPr/>
          </p:nvSpPr>
          <p:spPr>
            <a:xfrm>
              <a:off x="4823297" y="3305397"/>
              <a:ext cx="433935" cy="1195683"/>
            </a:xfrm>
            <a:custGeom>
              <a:avLst/>
              <a:gdLst/>
              <a:ahLst/>
              <a:cxnLst/>
              <a:rect l="l" t="t" r="r" b="b"/>
              <a:pathLst>
                <a:path w="6658" h="18494" extrusionOk="0">
                  <a:moveTo>
                    <a:pt x="2489" y="0"/>
                  </a:moveTo>
                  <a:cubicBezTo>
                    <a:pt x="2489" y="0"/>
                    <a:pt x="2052" y="3693"/>
                    <a:pt x="1311" y="10231"/>
                  </a:cubicBezTo>
                  <a:lnTo>
                    <a:pt x="1306" y="10231"/>
                  </a:lnTo>
                  <a:cubicBezTo>
                    <a:pt x="0" y="13663"/>
                    <a:pt x="649" y="18203"/>
                    <a:pt x="649" y="18203"/>
                  </a:cubicBezTo>
                  <a:lnTo>
                    <a:pt x="2171" y="18494"/>
                  </a:lnTo>
                  <a:lnTo>
                    <a:pt x="6658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69"/>
            <p:cNvSpPr/>
            <p:nvPr/>
          </p:nvSpPr>
          <p:spPr>
            <a:xfrm>
              <a:off x="4833921" y="4465357"/>
              <a:ext cx="138953" cy="114176"/>
            </a:xfrm>
            <a:custGeom>
              <a:avLst/>
              <a:gdLst/>
              <a:ahLst/>
              <a:cxnLst/>
              <a:rect l="l" t="t" r="r" b="b"/>
              <a:pathLst>
                <a:path w="2132" h="1766" extrusionOk="0">
                  <a:moveTo>
                    <a:pt x="464" y="0"/>
                  </a:moveTo>
                  <a:lnTo>
                    <a:pt x="45" y="1350"/>
                  </a:lnTo>
                  <a:cubicBezTo>
                    <a:pt x="1" y="1567"/>
                    <a:pt x="164" y="1765"/>
                    <a:pt x="384" y="1765"/>
                  </a:cubicBezTo>
                  <a:lnTo>
                    <a:pt x="1783" y="1765"/>
                  </a:lnTo>
                  <a:cubicBezTo>
                    <a:pt x="1977" y="1765"/>
                    <a:pt x="2131" y="1611"/>
                    <a:pt x="2131" y="1421"/>
                  </a:cubicBezTo>
                  <a:lnTo>
                    <a:pt x="213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69"/>
            <p:cNvSpPr/>
            <p:nvPr/>
          </p:nvSpPr>
          <p:spPr>
            <a:xfrm>
              <a:off x="5140434" y="2575234"/>
              <a:ext cx="159614" cy="242641"/>
            </a:xfrm>
            <a:custGeom>
              <a:avLst/>
              <a:gdLst/>
              <a:ahLst/>
              <a:cxnLst/>
              <a:rect l="l" t="t" r="r" b="b"/>
              <a:pathLst>
                <a:path w="2449" h="3753" extrusionOk="0">
                  <a:moveTo>
                    <a:pt x="552" y="1"/>
                  </a:moveTo>
                  <a:lnTo>
                    <a:pt x="124" y="2251"/>
                  </a:lnTo>
                  <a:cubicBezTo>
                    <a:pt x="0" y="2895"/>
                    <a:pt x="380" y="3526"/>
                    <a:pt x="1006" y="3720"/>
                  </a:cubicBezTo>
                  <a:cubicBezTo>
                    <a:pt x="1077" y="3742"/>
                    <a:pt x="1148" y="3753"/>
                    <a:pt x="1218" y="3753"/>
                  </a:cubicBezTo>
                  <a:cubicBezTo>
                    <a:pt x="1546" y="3753"/>
                    <a:pt x="1845" y="3519"/>
                    <a:pt x="1911" y="3177"/>
                  </a:cubicBezTo>
                  <a:lnTo>
                    <a:pt x="2449" y="362"/>
                  </a:lnTo>
                  <a:lnTo>
                    <a:pt x="5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69"/>
            <p:cNvSpPr/>
            <p:nvPr/>
          </p:nvSpPr>
          <p:spPr>
            <a:xfrm>
              <a:off x="5115733" y="2434555"/>
              <a:ext cx="282077" cy="284859"/>
            </a:xfrm>
            <a:custGeom>
              <a:avLst/>
              <a:gdLst/>
              <a:ahLst/>
              <a:cxnLst/>
              <a:rect l="l" t="t" r="r" b="b"/>
              <a:pathLst>
                <a:path w="4328" h="4406" extrusionOk="0">
                  <a:moveTo>
                    <a:pt x="1965" y="1"/>
                  </a:moveTo>
                  <a:cubicBezTo>
                    <a:pt x="1745" y="1"/>
                    <a:pt x="1524" y="48"/>
                    <a:pt x="1310" y="139"/>
                  </a:cubicBezTo>
                  <a:cubicBezTo>
                    <a:pt x="428" y="513"/>
                    <a:pt x="0" y="1493"/>
                    <a:pt x="560" y="2825"/>
                  </a:cubicBezTo>
                  <a:cubicBezTo>
                    <a:pt x="1004" y="3869"/>
                    <a:pt x="1756" y="4406"/>
                    <a:pt x="2486" y="4406"/>
                  </a:cubicBezTo>
                  <a:cubicBezTo>
                    <a:pt x="2684" y="4406"/>
                    <a:pt x="2882" y="4366"/>
                    <a:pt x="3071" y="4285"/>
                  </a:cubicBezTo>
                  <a:cubicBezTo>
                    <a:pt x="3953" y="3915"/>
                    <a:pt x="4328" y="2799"/>
                    <a:pt x="3763" y="1466"/>
                  </a:cubicBezTo>
                  <a:cubicBezTo>
                    <a:pt x="3335" y="460"/>
                    <a:pt x="2654" y="1"/>
                    <a:pt x="196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69"/>
            <p:cNvSpPr/>
            <p:nvPr/>
          </p:nvSpPr>
          <p:spPr>
            <a:xfrm>
              <a:off x="4814369" y="2733240"/>
              <a:ext cx="347969" cy="857615"/>
            </a:xfrm>
            <a:custGeom>
              <a:avLst/>
              <a:gdLst/>
              <a:ahLst/>
              <a:cxnLst/>
              <a:rect l="l" t="t" r="r" b="b"/>
              <a:pathLst>
                <a:path w="5339" h="13265" extrusionOk="0">
                  <a:moveTo>
                    <a:pt x="3055" y="1"/>
                  </a:moveTo>
                  <a:cubicBezTo>
                    <a:pt x="2457" y="1"/>
                    <a:pt x="1884" y="361"/>
                    <a:pt x="1655" y="971"/>
                  </a:cubicBezTo>
                  <a:cubicBezTo>
                    <a:pt x="1033" y="2626"/>
                    <a:pt x="168" y="5043"/>
                    <a:pt x="102" y="5868"/>
                  </a:cubicBezTo>
                  <a:cubicBezTo>
                    <a:pt x="1" y="7174"/>
                    <a:pt x="3093" y="10372"/>
                    <a:pt x="3093" y="10372"/>
                  </a:cubicBezTo>
                  <a:cubicBezTo>
                    <a:pt x="3084" y="10796"/>
                    <a:pt x="3102" y="11590"/>
                    <a:pt x="3345" y="12093"/>
                  </a:cubicBezTo>
                  <a:cubicBezTo>
                    <a:pt x="3654" y="12746"/>
                    <a:pt x="4214" y="13094"/>
                    <a:pt x="4677" y="13258"/>
                  </a:cubicBezTo>
                  <a:cubicBezTo>
                    <a:pt x="4691" y="13263"/>
                    <a:pt x="4706" y="13265"/>
                    <a:pt x="4720" y="13265"/>
                  </a:cubicBezTo>
                  <a:cubicBezTo>
                    <a:pt x="4793" y="13265"/>
                    <a:pt x="4856" y="13203"/>
                    <a:pt x="4845" y="13125"/>
                  </a:cubicBezTo>
                  <a:cubicBezTo>
                    <a:pt x="4792" y="12741"/>
                    <a:pt x="4117" y="11974"/>
                    <a:pt x="4328" y="11339"/>
                  </a:cubicBezTo>
                  <a:lnTo>
                    <a:pt x="4328" y="11339"/>
                  </a:lnTo>
                  <a:cubicBezTo>
                    <a:pt x="4587" y="11813"/>
                    <a:pt x="4963" y="12126"/>
                    <a:pt x="5148" y="12126"/>
                  </a:cubicBezTo>
                  <a:cubicBezTo>
                    <a:pt x="5190" y="12126"/>
                    <a:pt x="5223" y="12110"/>
                    <a:pt x="5242" y="12075"/>
                  </a:cubicBezTo>
                  <a:cubicBezTo>
                    <a:pt x="5339" y="11890"/>
                    <a:pt x="4889" y="11608"/>
                    <a:pt x="4712" y="10783"/>
                  </a:cubicBezTo>
                  <a:cubicBezTo>
                    <a:pt x="4602" y="10284"/>
                    <a:pt x="4346" y="10002"/>
                    <a:pt x="4156" y="9852"/>
                  </a:cubicBezTo>
                  <a:lnTo>
                    <a:pt x="2449" y="6243"/>
                  </a:lnTo>
                  <a:lnTo>
                    <a:pt x="4403" y="2136"/>
                  </a:lnTo>
                  <a:cubicBezTo>
                    <a:pt x="4734" y="1434"/>
                    <a:pt x="4478" y="596"/>
                    <a:pt x="3804" y="204"/>
                  </a:cubicBezTo>
                  <a:cubicBezTo>
                    <a:pt x="3566" y="66"/>
                    <a:pt x="3308" y="1"/>
                    <a:pt x="30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9"/>
            <p:cNvSpPr/>
            <p:nvPr/>
          </p:nvSpPr>
          <p:spPr>
            <a:xfrm>
              <a:off x="5049581" y="2423952"/>
              <a:ext cx="259983" cy="253502"/>
            </a:xfrm>
            <a:custGeom>
              <a:avLst/>
              <a:gdLst/>
              <a:ahLst/>
              <a:cxnLst/>
              <a:rect l="l" t="t" r="r" b="b"/>
              <a:pathLst>
                <a:path w="3989" h="3921" extrusionOk="0">
                  <a:moveTo>
                    <a:pt x="2987" y="0"/>
                  </a:moveTo>
                  <a:cubicBezTo>
                    <a:pt x="2640" y="0"/>
                    <a:pt x="2196" y="132"/>
                    <a:pt x="1646" y="528"/>
                  </a:cubicBezTo>
                  <a:cubicBezTo>
                    <a:pt x="0" y="1714"/>
                    <a:pt x="1646" y="3920"/>
                    <a:pt x="1646" y="3920"/>
                  </a:cubicBezTo>
                  <a:cubicBezTo>
                    <a:pt x="1646" y="3920"/>
                    <a:pt x="2930" y="3660"/>
                    <a:pt x="2047" y="1450"/>
                  </a:cubicBezTo>
                  <a:cubicBezTo>
                    <a:pt x="2497" y="651"/>
                    <a:pt x="3989" y="528"/>
                    <a:pt x="3989" y="528"/>
                  </a:cubicBezTo>
                  <a:cubicBezTo>
                    <a:pt x="3989" y="528"/>
                    <a:pt x="3681" y="0"/>
                    <a:pt x="2987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69"/>
            <p:cNvSpPr/>
            <p:nvPr/>
          </p:nvSpPr>
          <p:spPr>
            <a:xfrm>
              <a:off x="5163875" y="2567623"/>
              <a:ext cx="58723" cy="67950"/>
            </a:xfrm>
            <a:custGeom>
              <a:avLst/>
              <a:gdLst/>
              <a:ahLst/>
              <a:cxnLst/>
              <a:rect l="l" t="t" r="r" b="b"/>
              <a:pathLst>
                <a:path w="901" h="1051" extrusionOk="0">
                  <a:moveTo>
                    <a:pt x="470" y="0"/>
                  </a:moveTo>
                  <a:cubicBezTo>
                    <a:pt x="418" y="0"/>
                    <a:pt x="365" y="11"/>
                    <a:pt x="314" y="33"/>
                  </a:cubicBezTo>
                  <a:cubicBezTo>
                    <a:pt x="102" y="121"/>
                    <a:pt x="1" y="355"/>
                    <a:pt x="138" y="672"/>
                  </a:cubicBezTo>
                  <a:cubicBezTo>
                    <a:pt x="241" y="921"/>
                    <a:pt x="421" y="1051"/>
                    <a:pt x="593" y="1051"/>
                  </a:cubicBezTo>
                  <a:cubicBezTo>
                    <a:pt x="641" y="1051"/>
                    <a:pt x="688" y="1041"/>
                    <a:pt x="733" y="1021"/>
                  </a:cubicBezTo>
                  <a:lnTo>
                    <a:pt x="901" y="350"/>
                  </a:lnTo>
                  <a:cubicBezTo>
                    <a:pt x="797" y="109"/>
                    <a:pt x="635" y="0"/>
                    <a:pt x="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69"/>
            <p:cNvSpPr/>
            <p:nvPr/>
          </p:nvSpPr>
          <p:spPr>
            <a:xfrm>
              <a:off x="4846890" y="2719793"/>
              <a:ext cx="280318" cy="324685"/>
            </a:xfrm>
            <a:custGeom>
              <a:avLst/>
              <a:gdLst/>
              <a:ahLst/>
              <a:cxnLst/>
              <a:rect l="l" t="t" r="r" b="b"/>
              <a:pathLst>
                <a:path w="4301" h="5022" extrusionOk="0">
                  <a:moveTo>
                    <a:pt x="2619" y="1"/>
                  </a:moveTo>
                  <a:cubicBezTo>
                    <a:pt x="2099" y="1"/>
                    <a:pt x="1516" y="311"/>
                    <a:pt x="966" y="1157"/>
                  </a:cubicBezTo>
                  <a:cubicBezTo>
                    <a:pt x="172" y="2578"/>
                    <a:pt x="0" y="3760"/>
                    <a:pt x="0" y="3760"/>
                  </a:cubicBezTo>
                  <a:lnTo>
                    <a:pt x="2960" y="5022"/>
                  </a:lnTo>
                  <a:cubicBezTo>
                    <a:pt x="2960" y="5022"/>
                    <a:pt x="4134" y="2776"/>
                    <a:pt x="4235" y="1713"/>
                  </a:cubicBezTo>
                  <a:cubicBezTo>
                    <a:pt x="4301" y="1027"/>
                    <a:pt x="3565" y="1"/>
                    <a:pt x="261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69"/>
            <p:cNvSpPr/>
            <p:nvPr/>
          </p:nvSpPr>
          <p:spPr>
            <a:xfrm>
              <a:off x="6752837" y="3182432"/>
              <a:ext cx="364068" cy="379252"/>
            </a:xfrm>
            <a:custGeom>
              <a:avLst/>
              <a:gdLst/>
              <a:ahLst/>
              <a:cxnLst/>
              <a:rect l="l" t="t" r="r" b="b"/>
              <a:pathLst>
                <a:path w="5586" h="5866" extrusionOk="0">
                  <a:moveTo>
                    <a:pt x="5586" y="1"/>
                  </a:moveTo>
                  <a:lnTo>
                    <a:pt x="5586" y="1"/>
                  </a:lnTo>
                  <a:cubicBezTo>
                    <a:pt x="5586" y="1"/>
                    <a:pt x="4042" y="1"/>
                    <a:pt x="4042" y="4148"/>
                  </a:cubicBezTo>
                  <a:lnTo>
                    <a:pt x="2295" y="3473"/>
                  </a:lnTo>
                  <a:cubicBezTo>
                    <a:pt x="2220" y="3319"/>
                    <a:pt x="2096" y="3142"/>
                    <a:pt x="1885" y="2983"/>
                  </a:cubicBezTo>
                  <a:cubicBezTo>
                    <a:pt x="1343" y="2564"/>
                    <a:pt x="1290" y="2136"/>
                    <a:pt x="1122" y="2136"/>
                  </a:cubicBezTo>
                  <a:cubicBezTo>
                    <a:pt x="1120" y="2136"/>
                    <a:pt x="1119" y="2136"/>
                    <a:pt x="1117" y="2136"/>
                  </a:cubicBezTo>
                  <a:cubicBezTo>
                    <a:pt x="945" y="2145"/>
                    <a:pt x="1020" y="2630"/>
                    <a:pt x="1342" y="3067"/>
                  </a:cubicBezTo>
                  <a:cubicBezTo>
                    <a:pt x="795" y="3001"/>
                    <a:pt x="464" y="2238"/>
                    <a:pt x="199" y="2057"/>
                  </a:cubicBezTo>
                  <a:cubicBezTo>
                    <a:pt x="183" y="2047"/>
                    <a:pt x="166" y="2042"/>
                    <a:pt x="149" y="2042"/>
                  </a:cubicBezTo>
                  <a:cubicBezTo>
                    <a:pt x="99" y="2042"/>
                    <a:pt x="52" y="2081"/>
                    <a:pt x="45" y="2136"/>
                  </a:cubicBezTo>
                  <a:cubicBezTo>
                    <a:pt x="1" y="2538"/>
                    <a:pt x="63" y="3076"/>
                    <a:pt x="438" y="3535"/>
                  </a:cubicBezTo>
                  <a:cubicBezTo>
                    <a:pt x="751" y="3918"/>
                    <a:pt x="1404" y="4227"/>
                    <a:pt x="1695" y="4351"/>
                  </a:cubicBezTo>
                  <a:cubicBezTo>
                    <a:pt x="2145" y="4730"/>
                    <a:pt x="3433" y="5740"/>
                    <a:pt x="4382" y="5860"/>
                  </a:cubicBezTo>
                  <a:cubicBezTo>
                    <a:pt x="4411" y="5863"/>
                    <a:pt x="4440" y="5865"/>
                    <a:pt x="4468" y="5865"/>
                  </a:cubicBezTo>
                  <a:cubicBezTo>
                    <a:pt x="5546" y="5865"/>
                    <a:pt x="5458" y="3204"/>
                    <a:pt x="5458" y="3204"/>
                  </a:cubicBezTo>
                  <a:lnTo>
                    <a:pt x="558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9"/>
            <p:cNvSpPr/>
            <p:nvPr/>
          </p:nvSpPr>
          <p:spPr>
            <a:xfrm>
              <a:off x="7612873" y="4220073"/>
              <a:ext cx="92353" cy="201199"/>
            </a:xfrm>
            <a:custGeom>
              <a:avLst/>
              <a:gdLst/>
              <a:ahLst/>
              <a:cxnLst/>
              <a:rect l="l" t="t" r="r" b="b"/>
              <a:pathLst>
                <a:path w="1417" h="3112" extrusionOk="0">
                  <a:moveTo>
                    <a:pt x="260" y="0"/>
                  </a:moveTo>
                  <a:lnTo>
                    <a:pt x="0" y="1125"/>
                  </a:lnTo>
                  <a:lnTo>
                    <a:pt x="0" y="1130"/>
                  </a:lnTo>
                  <a:cubicBezTo>
                    <a:pt x="0" y="1130"/>
                    <a:pt x="124" y="1990"/>
                    <a:pt x="278" y="2740"/>
                  </a:cubicBezTo>
                  <a:cubicBezTo>
                    <a:pt x="338" y="3023"/>
                    <a:pt x="423" y="3111"/>
                    <a:pt x="506" y="3111"/>
                  </a:cubicBezTo>
                  <a:cubicBezTo>
                    <a:pt x="642" y="3111"/>
                    <a:pt x="772" y="2872"/>
                    <a:pt x="772" y="2872"/>
                  </a:cubicBezTo>
                  <a:lnTo>
                    <a:pt x="1363" y="689"/>
                  </a:lnTo>
                  <a:cubicBezTo>
                    <a:pt x="1416" y="490"/>
                    <a:pt x="1301" y="283"/>
                    <a:pt x="1103" y="230"/>
                  </a:cubicBezTo>
                  <a:lnTo>
                    <a:pt x="26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69"/>
            <p:cNvSpPr/>
            <p:nvPr/>
          </p:nvSpPr>
          <p:spPr>
            <a:xfrm>
              <a:off x="6944384" y="4565436"/>
              <a:ext cx="217424" cy="80492"/>
            </a:xfrm>
            <a:custGeom>
              <a:avLst/>
              <a:gdLst/>
              <a:ahLst/>
              <a:cxnLst/>
              <a:rect l="l" t="t" r="r" b="b"/>
              <a:pathLst>
                <a:path w="3336" h="1245" extrusionOk="0">
                  <a:moveTo>
                    <a:pt x="3335" y="1"/>
                  </a:moveTo>
                  <a:lnTo>
                    <a:pt x="2179" y="27"/>
                  </a:lnTo>
                  <a:cubicBezTo>
                    <a:pt x="2179" y="27"/>
                    <a:pt x="1372" y="363"/>
                    <a:pt x="688" y="698"/>
                  </a:cubicBezTo>
                  <a:cubicBezTo>
                    <a:pt x="0" y="1038"/>
                    <a:pt x="679" y="1205"/>
                    <a:pt x="679" y="1205"/>
                  </a:cubicBezTo>
                  <a:lnTo>
                    <a:pt x="2943" y="1245"/>
                  </a:lnTo>
                  <a:cubicBezTo>
                    <a:pt x="3150" y="1245"/>
                    <a:pt x="3318" y="1082"/>
                    <a:pt x="3322" y="874"/>
                  </a:cubicBezTo>
                  <a:lnTo>
                    <a:pt x="333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69"/>
            <p:cNvSpPr/>
            <p:nvPr/>
          </p:nvSpPr>
          <p:spPr>
            <a:xfrm>
              <a:off x="7031782" y="3610548"/>
              <a:ext cx="617924" cy="965585"/>
            </a:xfrm>
            <a:custGeom>
              <a:avLst/>
              <a:gdLst/>
              <a:ahLst/>
              <a:cxnLst/>
              <a:rect l="l" t="t" r="r" b="b"/>
              <a:pathLst>
                <a:path w="9481" h="14935" extrusionOk="0">
                  <a:moveTo>
                    <a:pt x="0" y="1"/>
                  </a:moveTo>
                  <a:lnTo>
                    <a:pt x="278" y="14797"/>
                  </a:lnTo>
                  <a:lnTo>
                    <a:pt x="2016" y="14934"/>
                  </a:lnTo>
                  <a:cubicBezTo>
                    <a:pt x="2016" y="14934"/>
                    <a:pt x="3203" y="11445"/>
                    <a:pt x="2682" y="8537"/>
                  </a:cubicBezTo>
                  <a:cubicBezTo>
                    <a:pt x="2749" y="7611"/>
                    <a:pt x="2815" y="6755"/>
                    <a:pt x="2877" y="5965"/>
                  </a:cubicBezTo>
                  <a:cubicBezTo>
                    <a:pt x="3049" y="6945"/>
                    <a:pt x="3207" y="7748"/>
                    <a:pt x="3331" y="8078"/>
                  </a:cubicBezTo>
                  <a:cubicBezTo>
                    <a:pt x="3759" y="9234"/>
                    <a:pt x="8912" y="10558"/>
                    <a:pt x="8912" y="10558"/>
                  </a:cubicBezTo>
                  <a:lnTo>
                    <a:pt x="9481" y="9389"/>
                  </a:lnTo>
                  <a:lnTo>
                    <a:pt x="5951" y="6729"/>
                  </a:lnTo>
                  <a:lnTo>
                    <a:pt x="5228" y="301"/>
                  </a:lnTo>
                  <a:lnTo>
                    <a:pt x="1994" y="1"/>
                  </a:lnTo>
                  <a:lnTo>
                    <a:pt x="1994" y="1"/>
                  </a:lnTo>
                  <a:cubicBezTo>
                    <a:pt x="1994" y="1"/>
                    <a:pt x="1999" y="32"/>
                    <a:pt x="2007" y="8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9"/>
            <p:cNvSpPr/>
            <p:nvPr/>
          </p:nvSpPr>
          <p:spPr>
            <a:xfrm>
              <a:off x="7048727" y="4516431"/>
              <a:ext cx="128330" cy="13706"/>
            </a:xfrm>
            <a:custGeom>
              <a:avLst/>
              <a:gdLst/>
              <a:ahLst/>
              <a:cxnLst/>
              <a:rect l="l" t="t" r="r" b="b"/>
              <a:pathLst>
                <a:path w="1969" h="212" extrusionOk="0">
                  <a:moveTo>
                    <a:pt x="0" y="0"/>
                  </a:moveTo>
                  <a:lnTo>
                    <a:pt x="1968" y="212"/>
                  </a:lnTo>
                </a:path>
              </a:pathLst>
            </a:custGeom>
            <a:solidFill>
              <a:srgbClr val="818EF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69"/>
            <p:cNvSpPr/>
            <p:nvPr/>
          </p:nvSpPr>
          <p:spPr>
            <a:xfrm>
              <a:off x="7574290" y="4189816"/>
              <a:ext cx="38649" cy="92776"/>
            </a:xfrm>
            <a:custGeom>
              <a:avLst/>
              <a:gdLst/>
              <a:ahLst/>
              <a:cxnLst/>
              <a:rect l="l" t="t" r="r" b="b"/>
              <a:pathLst>
                <a:path w="593" h="1435" extrusionOk="0">
                  <a:moveTo>
                    <a:pt x="1" y="1435"/>
                  </a:moveTo>
                  <a:lnTo>
                    <a:pt x="592" y="1"/>
                  </a:lnTo>
                </a:path>
              </a:pathLst>
            </a:custGeom>
            <a:solidFill>
              <a:srgbClr val="818EF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69"/>
            <p:cNvSpPr/>
            <p:nvPr/>
          </p:nvSpPr>
          <p:spPr>
            <a:xfrm>
              <a:off x="6998673" y="3173898"/>
              <a:ext cx="287357" cy="233072"/>
            </a:xfrm>
            <a:custGeom>
              <a:avLst/>
              <a:gdLst/>
              <a:ahLst/>
              <a:cxnLst/>
              <a:rect l="l" t="t" r="r" b="b"/>
              <a:pathLst>
                <a:path w="4409" h="3605" extrusionOk="0">
                  <a:moveTo>
                    <a:pt x="2030" y="1"/>
                  </a:moveTo>
                  <a:cubicBezTo>
                    <a:pt x="647" y="1"/>
                    <a:pt x="1" y="2842"/>
                    <a:pt x="1" y="2842"/>
                  </a:cubicBezTo>
                  <a:lnTo>
                    <a:pt x="2683" y="3605"/>
                  </a:lnTo>
                  <a:cubicBezTo>
                    <a:pt x="2683" y="3605"/>
                    <a:pt x="4408" y="420"/>
                    <a:pt x="2220" y="18"/>
                  </a:cubicBezTo>
                  <a:cubicBezTo>
                    <a:pt x="2155" y="6"/>
                    <a:pt x="2092" y="1"/>
                    <a:pt x="203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69"/>
            <p:cNvSpPr/>
            <p:nvPr/>
          </p:nvSpPr>
          <p:spPr>
            <a:xfrm>
              <a:off x="7028002" y="3146939"/>
              <a:ext cx="378471" cy="588467"/>
            </a:xfrm>
            <a:custGeom>
              <a:avLst/>
              <a:gdLst/>
              <a:ahLst/>
              <a:cxnLst/>
              <a:rect l="l" t="t" r="r" b="b"/>
              <a:pathLst>
                <a:path w="5807" h="9102" extrusionOk="0">
                  <a:moveTo>
                    <a:pt x="3124" y="0"/>
                  </a:moveTo>
                  <a:cubicBezTo>
                    <a:pt x="1824" y="0"/>
                    <a:pt x="677" y="380"/>
                    <a:pt x="411" y="1679"/>
                  </a:cubicBezTo>
                  <a:cubicBezTo>
                    <a:pt x="186" y="2773"/>
                    <a:pt x="1" y="8478"/>
                    <a:pt x="1" y="8478"/>
                  </a:cubicBezTo>
                  <a:cubicBezTo>
                    <a:pt x="1097" y="8901"/>
                    <a:pt x="2244" y="9102"/>
                    <a:pt x="3438" y="9102"/>
                  </a:cubicBezTo>
                  <a:cubicBezTo>
                    <a:pt x="4208" y="9102"/>
                    <a:pt x="4998" y="9018"/>
                    <a:pt x="5807" y="8857"/>
                  </a:cubicBezTo>
                  <a:cubicBezTo>
                    <a:pt x="5807" y="8857"/>
                    <a:pt x="5595" y="4207"/>
                    <a:pt x="5286" y="1701"/>
                  </a:cubicBezTo>
                  <a:cubicBezTo>
                    <a:pt x="5167" y="757"/>
                    <a:pt x="4386" y="47"/>
                    <a:pt x="3437" y="7"/>
                  </a:cubicBezTo>
                  <a:cubicBezTo>
                    <a:pt x="3332" y="3"/>
                    <a:pt x="3227" y="0"/>
                    <a:pt x="312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69"/>
            <p:cNvSpPr/>
            <p:nvPr/>
          </p:nvSpPr>
          <p:spPr>
            <a:xfrm>
              <a:off x="7140753" y="3026754"/>
              <a:ext cx="119335" cy="181544"/>
            </a:xfrm>
            <a:custGeom>
              <a:avLst/>
              <a:gdLst/>
              <a:ahLst/>
              <a:cxnLst/>
              <a:rect l="l" t="t" r="r" b="b"/>
              <a:pathLst>
                <a:path w="1831" h="2808" extrusionOk="0">
                  <a:moveTo>
                    <a:pt x="1416" y="0"/>
                  </a:moveTo>
                  <a:lnTo>
                    <a:pt x="0" y="269"/>
                  </a:lnTo>
                  <a:lnTo>
                    <a:pt x="402" y="2378"/>
                  </a:lnTo>
                  <a:cubicBezTo>
                    <a:pt x="453" y="2634"/>
                    <a:pt x="676" y="2808"/>
                    <a:pt x="924" y="2808"/>
                  </a:cubicBezTo>
                  <a:cubicBezTo>
                    <a:pt x="976" y="2808"/>
                    <a:pt x="1028" y="2800"/>
                    <a:pt x="1081" y="2784"/>
                  </a:cubicBezTo>
                  <a:cubicBezTo>
                    <a:pt x="1549" y="2638"/>
                    <a:pt x="1831" y="2166"/>
                    <a:pt x="1738" y="1685"/>
                  </a:cubicBezTo>
                  <a:lnTo>
                    <a:pt x="141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69"/>
            <p:cNvSpPr/>
            <p:nvPr/>
          </p:nvSpPr>
          <p:spPr>
            <a:xfrm>
              <a:off x="7010209" y="2880967"/>
              <a:ext cx="262264" cy="264881"/>
            </a:xfrm>
            <a:custGeom>
              <a:avLst/>
              <a:gdLst/>
              <a:ahLst/>
              <a:cxnLst/>
              <a:rect l="l" t="t" r="r" b="b"/>
              <a:pathLst>
                <a:path w="4024" h="4097" extrusionOk="0">
                  <a:moveTo>
                    <a:pt x="2193" y="1"/>
                  </a:moveTo>
                  <a:cubicBezTo>
                    <a:pt x="1553" y="1"/>
                    <a:pt x="920" y="428"/>
                    <a:pt x="525" y="1364"/>
                  </a:cubicBezTo>
                  <a:cubicBezTo>
                    <a:pt x="0" y="2599"/>
                    <a:pt x="344" y="3636"/>
                    <a:pt x="1165" y="3985"/>
                  </a:cubicBezTo>
                  <a:cubicBezTo>
                    <a:pt x="1341" y="4059"/>
                    <a:pt x="1525" y="4096"/>
                    <a:pt x="1710" y="4096"/>
                  </a:cubicBezTo>
                  <a:cubicBezTo>
                    <a:pt x="2390" y="4096"/>
                    <a:pt x="3086" y="3597"/>
                    <a:pt x="3499" y="2626"/>
                  </a:cubicBezTo>
                  <a:cubicBezTo>
                    <a:pt x="4024" y="1386"/>
                    <a:pt x="3622" y="477"/>
                    <a:pt x="2802" y="129"/>
                  </a:cubicBezTo>
                  <a:cubicBezTo>
                    <a:pt x="2603" y="45"/>
                    <a:pt x="2398" y="1"/>
                    <a:pt x="219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69"/>
            <p:cNvSpPr/>
            <p:nvPr/>
          </p:nvSpPr>
          <p:spPr>
            <a:xfrm>
              <a:off x="7166887" y="3208228"/>
              <a:ext cx="303390" cy="620858"/>
            </a:xfrm>
            <a:custGeom>
              <a:avLst/>
              <a:gdLst/>
              <a:ahLst/>
              <a:cxnLst/>
              <a:rect l="l" t="t" r="r" b="b"/>
              <a:pathLst>
                <a:path w="4655" h="9603" extrusionOk="0">
                  <a:moveTo>
                    <a:pt x="2442" y="0"/>
                  </a:moveTo>
                  <a:cubicBezTo>
                    <a:pt x="2258" y="0"/>
                    <a:pt x="2070" y="48"/>
                    <a:pt x="1898" y="149"/>
                  </a:cubicBezTo>
                  <a:cubicBezTo>
                    <a:pt x="1408" y="431"/>
                    <a:pt x="1218" y="1040"/>
                    <a:pt x="1461" y="1552"/>
                  </a:cubicBezTo>
                  <a:lnTo>
                    <a:pt x="2881" y="4530"/>
                  </a:lnTo>
                  <a:lnTo>
                    <a:pt x="1831" y="7234"/>
                  </a:lnTo>
                  <a:cubicBezTo>
                    <a:pt x="1668" y="7252"/>
                    <a:pt x="1289" y="7331"/>
                    <a:pt x="967" y="7750"/>
                  </a:cubicBezTo>
                  <a:cubicBezTo>
                    <a:pt x="543" y="8297"/>
                    <a:pt x="111" y="8346"/>
                    <a:pt x="120" y="8518"/>
                  </a:cubicBezTo>
                  <a:cubicBezTo>
                    <a:pt x="123" y="8578"/>
                    <a:pt x="184" y="8608"/>
                    <a:pt x="280" y="8608"/>
                  </a:cubicBezTo>
                  <a:cubicBezTo>
                    <a:pt x="461" y="8608"/>
                    <a:pt x="766" y="8503"/>
                    <a:pt x="1051" y="8293"/>
                  </a:cubicBezTo>
                  <a:lnTo>
                    <a:pt x="1051" y="8293"/>
                  </a:lnTo>
                  <a:cubicBezTo>
                    <a:pt x="984" y="8840"/>
                    <a:pt x="221" y="9171"/>
                    <a:pt x="40" y="9435"/>
                  </a:cubicBezTo>
                  <a:cubicBezTo>
                    <a:pt x="1" y="9497"/>
                    <a:pt x="45" y="9581"/>
                    <a:pt x="120" y="9590"/>
                  </a:cubicBezTo>
                  <a:cubicBezTo>
                    <a:pt x="191" y="9598"/>
                    <a:pt x="267" y="9602"/>
                    <a:pt x="345" y="9602"/>
                  </a:cubicBezTo>
                  <a:cubicBezTo>
                    <a:pt x="710" y="9602"/>
                    <a:pt x="1141" y="9506"/>
                    <a:pt x="1518" y="9197"/>
                  </a:cubicBezTo>
                  <a:cubicBezTo>
                    <a:pt x="1889" y="8893"/>
                    <a:pt x="2193" y="8266"/>
                    <a:pt x="2326" y="7966"/>
                  </a:cubicBezTo>
                  <a:cubicBezTo>
                    <a:pt x="2326" y="7966"/>
                    <a:pt x="4655" y="5205"/>
                    <a:pt x="4580" y="4256"/>
                  </a:cubicBezTo>
                  <a:cubicBezTo>
                    <a:pt x="4536" y="3656"/>
                    <a:pt x="3909" y="1905"/>
                    <a:pt x="3455" y="705"/>
                  </a:cubicBezTo>
                  <a:cubicBezTo>
                    <a:pt x="3291" y="262"/>
                    <a:pt x="2875" y="0"/>
                    <a:pt x="24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69"/>
            <p:cNvSpPr/>
            <p:nvPr/>
          </p:nvSpPr>
          <p:spPr>
            <a:xfrm>
              <a:off x="7092133" y="2860860"/>
              <a:ext cx="209407" cy="227254"/>
            </a:xfrm>
            <a:custGeom>
              <a:avLst/>
              <a:gdLst/>
              <a:ahLst/>
              <a:cxnLst/>
              <a:rect l="l" t="t" r="r" b="b"/>
              <a:pathLst>
                <a:path w="3213" h="3515" extrusionOk="0">
                  <a:moveTo>
                    <a:pt x="950" y="0"/>
                  </a:moveTo>
                  <a:cubicBezTo>
                    <a:pt x="230" y="0"/>
                    <a:pt x="1" y="652"/>
                    <a:pt x="1" y="652"/>
                  </a:cubicBezTo>
                  <a:cubicBezTo>
                    <a:pt x="1" y="652"/>
                    <a:pt x="138" y="633"/>
                    <a:pt x="342" y="633"/>
                  </a:cubicBezTo>
                  <a:cubicBezTo>
                    <a:pt x="822" y="633"/>
                    <a:pt x="1671" y="737"/>
                    <a:pt x="1968" y="1437"/>
                  </a:cubicBezTo>
                  <a:cubicBezTo>
                    <a:pt x="1470" y="3122"/>
                    <a:pt x="2348" y="3515"/>
                    <a:pt x="2348" y="3515"/>
                  </a:cubicBezTo>
                  <a:cubicBezTo>
                    <a:pt x="3115" y="2129"/>
                    <a:pt x="3212" y="978"/>
                    <a:pt x="1805" y="246"/>
                  </a:cubicBezTo>
                  <a:cubicBezTo>
                    <a:pt x="1463" y="67"/>
                    <a:pt x="1181" y="0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69"/>
            <p:cNvSpPr/>
            <p:nvPr/>
          </p:nvSpPr>
          <p:spPr>
            <a:xfrm>
              <a:off x="7190741" y="2980869"/>
              <a:ext cx="58723" cy="68144"/>
            </a:xfrm>
            <a:custGeom>
              <a:avLst/>
              <a:gdLst/>
              <a:ahLst/>
              <a:cxnLst/>
              <a:rect l="l" t="t" r="r" b="b"/>
              <a:pathLst>
                <a:path w="901" h="1054" extrusionOk="0">
                  <a:moveTo>
                    <a:pt x="431" y="1"/>
                  </a:moveTo>
                  <a:cubicBezTo>
                    <a:pt x="267" y="1"/>
                    <a:pt x="105" y="110"/>
                    <a:pt x="1" y="351"/>
                  </a:cubicBezTo>
                  <a:lnTo>
                    <a:pt x="164" y="1026"/>
                  </a:lnTo>
                  <a:cubicBezTo>
                    <a:pt x="209" y="1045"/>
                    <a:pt x="257" y="1054"/>
                    <a:pt x="304" y="1054"/>
                  </a:cubicBezTo>
                  <a:cubicBezTo>
                    <a:pt x="480" y="1054"/>
                    <a:pt x="660" y="927"/>
                    <a:pt x="764" y="677"/>
                  </a:cubicBezTo>
                  <a:cubicBezTo>
                    <a:pt x="901" y="360"/>
                    <a:pt x="799" y="126"/>
                    <a:pt x="588" y="33"/>
                  </a:cubicBezTo>
                  <a:cubicBezTo>
                    <a:pt x="536" y="12"/>
                    <a:pt x="484" y="1"/>
                    <a:pt x="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9"/>
            <p:cNvSpPr/>
            <p:nvPr/>
          </p:nvSpPr>
          <p:spPr>
            <a:xfrm>
              <a:off x="7197975" y="3857577"/>
              <a:ext cx="21573" cy="138680"/>
            </a:xfrm>
            <a:custGeom>
              <a:avLst/>
              <a:gdLst/>
              <a:ahLst/>
              <a:cxnLst/>
              <a:rect l="l" t="t" r="r" b="b"/>
              <a:pathLst>
                <a:path w="331" h="2145" extrusionOk="0">
                  <a:moveTo>
                    <a:pt x="0" y="0"/>
                  </a:moveTo>
                  <a:lnTo>
                    <a:pt x="331" y="2144"/>
                  </a:lnTo>
                </a:path>
              </a:pathLst>
            </a:custGeom>
            <a:solidFill>
              <a:srgbClr val="F4D64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69"/>
            <p:cNvSpPr/>
            <p:nvPr/>
          </p:nvSpPr>
          <p:spPr>
            <a:xfrm>
              <a:off x="7186766" y="3169049"/>
              <a:ext cx="260244" cy="245679"/>
            </a:xfrm>
            <a:custGeom>
              <a:avLst/>
              <a:gdLst/>
              <a:ahLst/>
              <a:cxnLst/>
              <a:rect l="l" t="t" r="r" b="b"/>
              <a:pathLst>
                <a:path w="3993" h="3800" extrusionOk="0">
                  <a:moveTo>
                    <a:pt x="2047" y="0"/>
                  </a:moveTo>
                  <a:cubicBezTo>
                    <a:pt x="1831" y="0"/>
                    <a:pt x="1595" y="63"/>
                    <a:pt x="1337" y="208"/>
                  </a:cubicBezTo>
                  <a:cubicBezTo>
                    <a:pt x="0" y="967"/>
                    <a:pt x="1447" y="3799"/>
                    <a:pt x="1447" y="3799"/>
                  </a:cubicBezTo>
                  <a:lnTo>
                    <a:pt x="3993" y="2665"/>
                  </a:lnTo>
                  <a:cubicBezTo>
                    <a:pt x="3993" y="2665"/>
                    <a:pt x="3452" y="0"/>
                    <a:pt x="2047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69"/>
            <p:cNvSpPr/>
            <p:nvPr/>
          </p:nvSpPr>
          <p:spPr>
            <a:xfrm>
              <a:off x="7192175" y="3144741"/>
              <a:ext cx="149902" cy="247167"/>
            </a:xfrm>
            <a:custGeom>
              <a:avLst/>
              <a:gdLst/>
              <a:ahLst/>
              <a:cxnLst/>
              <a:rect l="l" t="t" r="r" b="b"/>
              <a:pathLst>
                <a:path w="2300" h="3823" extrusionOk="0">
                  <a:moveTo>
                    <a:pt x="1472" y="1"/>
                  </a:moveTo>
                  <a:cubicBezTo>
                    <a:pt x="1024" y="1"/>
                    <a:pt x="580" y="265"/>
                    <a:pt x="393" y="725"/>
                  </a:cubicBezTo>
                  <a:cubicBezTo>
                    <a:pt x="93" y="1453"/>
                    <a:pt x="1" y="2569"/>
                    <a:pt x="1201" y="3822"/>
                  </a:cubicBezTo>
                  <a:cubicBezTo>
                    <a:pt x="388" y="1950"/>
                    <a:pt x="991" y="370"/>
                    <a:pt x="2166" y="370"/>
                  </a:cubicBezTo>
                  <a:cubicBezTo>
                    <a:pt x="2210" y="370"/>
                    <a:pt x="2254" y="372"/>
                    <a:pt x="2299" y="377"/>
                  </a:cubicBezTo>
                  <a:cubicBezTo>
                    <a:pt x="2273" y="346"/>
                    <a:pt x="2242" y="315"/>
                    <a:pt x="2211" y="284"/>
                  </a:cubicBezTo>
                  <a:cubicBezTo>
                    <a:pt x="1997" y="91"/>
                    <a:pt x="1734" y="1"/>
                    <a:pt x="147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69"/>
            <p:cNvSpPr/>
            <p:nvPr/>
          </p:nvSpPr>
          <p:spPr>
            <a:xfrm>
              <a:off x="7029370" y="3153663"/>
              <a:ext cx="132696" cy="224538"/>
            </a:xfrm>
            <a:custGeom>
              <a:avLst/>
              <a:gdLst/>
              <a:ahLst/>
              <a:cxnLst/>
              <a:rect l="l" t="t" r="r" b="b"/>
              <a:pathLst>
                <a:path w="2036" h="3473" extrusionOk="0">
                  <a:moveTo>
                    <a:pt x="1891" y="0"/>
                  </a:moveTo>
                  <a:cubicBezTo>
                    <a:pt x="636" y="0"/>
                    <a:pt x="1" y="1020"/>
                    <a:pt x="205" y="3472"/>
                  </a:cubicBezTo>
                  <a:cubicBezTo>
                    <a:pt x="205" y="3472"/>
                    <a:pt x="470" y="1187"/>
                    <a:pt x="2036" y="5"/>
                  </a:cubicBezTo>
                  <a:cubicBezTo>
                    <a:pt x="1986" y="2"/>
                    <a:pt x="1938" y="0"/>
                    <a:pt x="189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9"/>
            <p:cNvSpPr/>
            <p:nvPr/>
          </p:nvSpPr>
          <p:spPr>
            <a:xfrm>
              <a:off x="6248847" y="3291110"/>
              <a:ext cx="232675" cy="1200015"/>
            </a:xfrm>
            <a:custGeom>
              <a:avLst/>
              <a:gdLst/>
              <a:ahLst/>
              <a:cxnLst/>
              <a:rect l="l" t="t" r="r" b="b"/>
              <a:pathLst>
                <a:path w="3570" h="18561" extrusionOk="0">
                  <a:moveTo>
                    <a:pt x="0" y="1"/>
                  </a:moveTo>
                  <a:lnTo>
                    <a:pt x="265" y="18450"/>
                  </a:lnTo>
                  <a:lnTo>
                    <a:pt x="1513" y="18560"/>
                  </a:lnTo>
                  <a:cubicBezTo>
                    <a:pt x="1513" y="18560"/>
                    <a:pt x="2802" y="13752"/>
                    <a:pt x="2149" y="10139"/>
                  </a:cubicBezTo>
                  <a:cubicBezTo>
                    <a:pt x="2625" y="3574"/>
                    <a:pt x="3569" y="217"/>
                    <a:pt x="3569" y="2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69"/>
            <p:cNvSpPr/>
            <p:nvPr/>
          </p:nvSpPr>
          <p:spPr>
            <a:xfrm>
              <a:off x="5861844" y="2745782"/>
              <a:ext cx="433609" cy="481467"/>
            </a:xfrm>
            <a:custGeom>
              <a:avLst/>
              <a:gdLst/>
              <a:ahLst/>
              <a:cxnLst/>
              <a:rect l="l" t="t" r="r" b="b"/>
              <a:pathLst>
                <a:path w="6653" h="7447" extrusionOk="0">
                  <a:moveTo>
                    <a:pt x="6653" y="1"/>
                  </a:moveTo>
                  <a:cubicBezTo>
                    <a:pt x="6653" y="1"/>
                    <a:pt x="5422" y="261"/>
                    <a:pt x="4566" y="5608"/>
                  </a:cubicBezTo>
                  <a:lnTo>
                    <a:pt x="2246" y="4712"/>
                  </a:lnTo>
                  <a:cubicBezTo>
                    <a:pt x="2237" y="4289"/>
                    <a:pt x="2180" y="3742"/>
                    <a:pt x="1999" y="3362"/>
                  </a:cubicBezTo>
                  <a:cubicBezTo>
                    <a:pt x="1685" y="2710"/>
                    <a:pt x="1130" y="2361"/>
                    <a:pt x="662" y="2198"/>
                  </a:cubicBezTo>
                  <a:cubicBezTo>
                    <a:pt x="648" y="2193"/>
                    <a:pt x="633" y="2190"/>
                    <a:pt x="619" y="2190"/>
                  </a:cubicBezTo>
                  <a:cubicBezTo>
                    <a:pt x="546" y="2190"/>
                    <a:pt x="483" y="2253"/>
                    <a:pt x="494" y="2330"/>
                  </a:cubicBezTo>
                  <a:cubicBezTo>
                    <a:pt x="552" y="2714"/>
                    <a:pt x="1227" y="3482"/>
                    <a:pt x="1011" y="4117"/>
                  </a:cubicBezTo>
                  <a:cubicBezTo>
                    <a:pt x="752" y="3643"/>
                    <a:pt x="376" y="3329"/>
                    <a:pt x="193" y="3329"/>
                  </a:cubicBezTo>
                  <a:cubicBezTo>
                    <a:pt x="151" y="3329"/>
                    <a:pt x="120" y="3346"/>
                    <a:pt x="102" y="3380"/>
                  </a:cubicBezTo>
                  <a:cubicBezTo>
                    <a:pt x="0" y="3565"/>
                    <a:pt x="455" y="3848"/>
                    <a:pt x="631" y="4673"/>
                  </a:cubicBezTo>
                  <a:cubicBezTo>
                    <a:pt x="808" y="5498"/>
                    <a:pt x="1403" y="5736"/>
                    <a:pt x="1403" y="5736"/>
                  </a:cubicBezTo>
                  <a:cubicBezTo>
                    <a:pt x="1403" y="5736"/>
                    <a:pt x="3419" y="7245"/>
                    <a:pt x="5003" y="7439"/>
                  </a:cubicBezTo>
                  <a:cubicBezTo>
                    <a:pt x="5048" y="7444"/>
                    <a:pt x="5092" y="7447"/>
                    <a:pt x="5134" y="7447"/>
                  </a:cubicBezTo>
                  <a:cubicBezTo>
                    <a:pt x="6576" y="7447"/>
                    <a:pt x="6477" y="4329"/>
                    <a:pt x="6477" y="4329"/>
                  </a:cubicBezTo>
                  <a:lnTo>
                    <a:pt x="665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69"/>
            <p:cNvSpPr/>
            <p:nvPr/>
          </p:nvSpPr>
          <p:spPr>
            <a:xfrm>
              <a:off x="6084348" y="4479580"/>
              <a:ext cx="270672" cy="99953"/>
            </a:xfrm>
            <a:custGeom>
              <a:avLst/>
              <a:gdLst/>
              <a:ahLst/>
              <a:cxnLst/>
              <a:rect l="l" t="t" r="r" b="b"/>
              <a:pathLst>
                <a:path w="4153" h="1546" extrusionOk="0">
                  <a:moveTo>
                    <a:pt x="4152" y="1"/>
                  </a:moveTo>
                  <a:lnTo>
                    <a:pt x="2789" y="67"/>
                  </a:lnTo>
                  <a:cubicBezTo>
                    <a:pt x="2789" y="67"/>
                    <a:pt x="1713" y="447"/>
                    <a:pt x="857" y="870"/>
                  </a:cubicBezTo>
                  <a:cubicBezTo>
                    <a:pt x="1" y="1289"/>
                    <a:pt x="848" y="1501"/>
                    <a:pt x="848" y="1501"/>
                  </a:cubicBezTo>
                  <a:lnTo>
                    <a:pt x="3667" y="1545"/>
                  </a:lnTo>
                  <a:cubicBezTo>
                    <a:pt x="3670" y="1545"/>
                    <a:pt x="3672" y="1545"/>
                    <a:pt x="3675" y="1545"/>
                  </a:cubicBezTo>
                  <a:cubicBezTo>
                    <a:pt x="3927" y="1545"/>
                    <a:pt x="4135" y="1344"/>
                    <a:pt x="4139" y="1091"/>
                  </a:cubicBez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9"/>
            <p:cNvSpPr/>
            <p:nvPr/>
          </p:nvSpPr>
          <p:spPr>
            <a:xfrm>
              <a:off x="6380499" y="3402050"/>
              <a:ext cx="421617" cy="912505"/>
            </a:xfrm>
            <a:custGeom>
              <a:avLst/>
              <a:gdLst/>
              <a:ahLst/>
              <a:cxnLst/>
              <a:rect l="l" t="t" r="r" b="b"/>
              <a:pathLst>
                <a:path w="6469" h="14114" extrusionOk="0">
                  <a:moveTo>
                    <a:pt x="1452" y="1"/>
                  </a:moveTo>
                  <a:cubicBezTo>
                    <a:pt x="1452" y="1"/>
                    <a:pt x="1" y="7615"/>
                    <a:pt x="89" y="9146"/>
                  </a:cubicBezTo>
                  <a:cubicBezTo>
                    <a:pt x="182" y="10681"/>
                    <a:pt x="5842" y="14114"/>
                    <a:pt x="5842" y="14114"/>
                  </a:cubicBezTo>
                  <a:lnTo>
                    <a:pt x="6468" y="13073"/>
                  </a:lnTo>
                  <a:lnTo>
                    <a:pt x="2970" y="8952"/>
                  </a:lnTo>
                  <a:lnTo>
                    <a:pt x="4545" y="385"/>
                  </a:lnTo>
                  <a:lnTo>
                    <a:pt x="14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69"/>
            <p:cNvSpPr/>
            <p:nvPr/>
          </p:nvSpPr>
          <p:spPr>
            <a:xfrm>
              <a:off x="6203682" y="2720504"/>
              <a:ext cx="443711" cy="584976"/>
            </a:xfrm>
            <a:custGeom>
              <a:avLst/>
              <a:gdLst/>
              <a:ahLst/>
              <a:cxnLst/>
              <a:rect l="l" t="t" r="r" b="b"/>
              <a:pathLst>
                <a:path w="6808" h="9048" extrusionOk="0">
                  <a:moveTo>
                    <a:pt x="3898" y="0"/>
                  </a:moveTo>
                  <a:cubicBezTo>
                    <a:pt x="2617" y="0"/>
                    <a:pt x="1398" y="354"/>
                    <a:pt x="1002" y="1146"/>
                  </a:cubicBezTo>
                  <a:cubicBezTo>
                    <a:pt x="1" y="3149"/>
                    <a:pt x="755" y="9047"/>
                    <a:pt x="755" y="9047"/>
                  </a:cubicBezTo>
                  <a:lnTo>
                    <a:pt x="6159" y="9047"/>
                  </a:lnTo>
                  <a:cubicBezTo>
                    <a:pt x="6159" y="9047"/>
                    <a:pt x="6808" y="670"/>
                    <a:pt x="6009" y="330"/>
                  </a:cubicBezTo>
                  <a:cubicBezTo>
                    <a:pt x="5379" y="115"/>
                    <a:pt x="4629" y="0"/>
                    <a:pt x="389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69"/>
            <p:cNvSpPr/>
            <p:nvPr/>
          </p:nvSpPr>
          <p:spPr>
            <a:xfrm>
              <a:off x="6347455" y="2567799"/>
              <a:ext cx="159353" cy="242705"/>
            </a:xfrm>
            <a:custGeom>
              <a:avLst/>
              <a:gdLst/>
              <a:ahLst/>
              <a:cxnLst/>
              <a:rect l="l" t="t" r="r" b="b"/>
              <a:pathLst>
                <a:path w="2445" h="3754" extrusionOk="0">
                  <a:moveTo>
                    <a:pt x="1893" y="1"/>
                  </a:moveTo>
                  <a:lnTo>
                    <a:pt x="0" y="363"/>
                  </a:lnTo>
                  <a:lnTo>
                    <a:pt x="534" y="3177"/>
                  </a:lnTo>
                  <a:cubicBezTo>
                    <a:pt x="600" y="3519"/>
                    <a:pt x="899" y="3753"/>
                    <a:pt x="1227" y="3753"/>
                  </a:cubicBezTo>
                  <a:cubicBezTo>
                    <a:pt x="1297" y="3753"/>
                    <a:pt x="1368" y="3742"/>
                    <a:pt x="1439" y="3720"/>
                  </a:cubicBezTo>
                  <a:cubicBezTo>
                    <a:pt x="2065" y="3526"/>
                    <a:pt x="2445" y="2895"/>
                    <a:pt x="2321" y="2251"/>
                  </a:cubicBezTo>
                  <a:lnTo>
                    <a:pt x="1893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69"/>
            <p:cNvSpPr/>
            <p:nvPr/>
          </p:nvSpPr>
          <p:spPr>
            <a:xfrm>
              <a:off x="6541543" y="2742097"/>
              <a:ext cx="393396" cy="902484"/>
            </a:xfrm>
            <a:custGeom>
              <a:avLst/>
              <a:gdLst/>
              <a:ahLst/>
              <a:cxnLst/>
              <a:rect l="l" t="t" r="r" b="b"/>
              <a:pathLst>
                <a:path w="6036" h="13959" extrusionOk="0">
                  <a:moveTo>
                    <a:pt x="825" y="0"/>
                  </a:moveTo>
                  <a:cubicBezTo>
                    <a:pt x="0" y="1562"/>
                    <a:pt x="1421" y="3464"/>
                    <a:pt x="1972" y="6150"/>
                  </a:cubicBezTo>
                  <a:cubicBezTo>
                    <a:pt x="2440" y="8444"/>
                    <a:pt x="3525" y="10407"/>
                    <a:pt x="3786" y="10981"/>
                  </a:cubicBezTo>
                  <a:cubicBezTo>
                    <a:pt x="3763" y="11219"/>
                    <a:pt x="3640" y="11757"/>
                    <a:pt x="3900" y="12159"/>
                  </a:cubicBezTo>
                  <a:cubicBezTo>
                    <a:pt x="4359" y="12869"/>
                    <a:pt x="4240" y="13390"/>
                    <a:pt x="4438" y="13447"/>
                  </a:cubicBezTo>
                  <a:cubicBezTo>
                    <a:pt x="4448" y="13450"/>
                    <a:pt x="4458" y="13451"/>
                    <a:pt x="4467" y="13451"/>
                  </a:cubicBezTo>
                  <a:cubicBezTo>
                    <a:pt x="4651" y="13451"/>
                    <a:pt x="4742" y="12887"/>
                    <a:pt x="4562" y="12282"/>
                  </a:cubicBezTo>
                  <a:lnTo>
                    <a:pt x="4562" y="12282"/>
                  </a:lnTo>
                  <a:cubicBezTo>
                    <a:pt x="5166" y="12582"/>
                    <a:pt x="5228" y="13601"/>
                    <a:pt x="5462" y="13915"/>
                  </a:cubicBezTo>
                  <a:cubicBezTo>
                    <a:pt x="5486" y="13944"/>
                    <a:pt x="5521" y="13959"/>
                    <a:pt x="5555" y="13959"/>
                  </a:cubicBezTo>
                  <a:cubicBezTo>
                    <a:pt x="5603" y="13959"/>
                    <a:pt x="5651" y="13932"/>
                    <a:pt x="5674" y="13884"/>
                  </a:cubicBezTo>
                  <a:cubicBezTo>
                    <a:pt x="5890" y="13443"/>
                    <a:pt x="6035" y="12799"/>
                    <a:pt x="5797" y="12119"/>
                  </a:cubicBezTo>
                  <a:cubicBezTo>
                    <a:pt x="5608" y="11590"/>
                    <a:pt x="5052" y="11012"/>
                    <a:pt x="4752" y="10721"/>
                  </a:cubicBezTo>
                  <a:cubicBezTo>
                    <a:pt x="4588" y="9874"/>
                    <a:pt x="3587" y="4739"/>
                    <a:pt x="2890" y="2502"/>
                  </a:cubicBezTo>
                  <a:cubicBezTo>
                    <a:pt x="2127" y="58"/>
                    <a:pt x="825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69"/>
            <p:cNvSpPr/>
            <p:nvPr/>
          </p:nvSpPr>
          <p:spPr>
            <a:xfrm>
              <a:off x="6256277" y="2647384"/>
              <a:ext cx="134065" cy="294557"/>
            </a:xfrm>
            <a:custGeom>
              <a:avLst/>
              <a:gdLst/>
              <a:ahLst/>
              <a:cxnLst/>
              <a:rect l="l" t="t" r="r" b="b"/>
              <a:pathLst>
                <a:path w="2057" h="4556" extrusionOk="0">
                  <a:moveTo>
                    <a:pt x="764" y="1"/>
                  </a:moveTo>
                  <a:cubicBezTo>
                    <a:pt x="764" y="1"/>
                    <a:pt x="1" y="2568"/>
                    <a:pt x="641" y="3843"/>
                  </a:cubicBezTo>
                  <a:cubicBezTo>
                    <a:pt x="953" y="4465"/>
                    <a:pt x="1498" y="4556"/>
                    <a:pt x="1789" y="4556"/>
                  </a:cubicBezTo>
                  <a:cubicBezTo>
                    <a:pt x="1909" y="4556"/>
                    <a:pt x="1986" y="4540"/>
                    <a:pt x="1986" y="4540"/>
                  </a:cubicBezTo>
                  <a:cubicBezTo>
                    <a:pt x="1986" y="4540"/>
                    <a:pt x="1338" y="2833"/>
                    <a:pt x="2057" y="499"/>
                  </a:cubicBezTo>
                  <a:lnTo>
                    <a:pt x="764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69"/>
            <p:cNvSpPr/>
            <p:nvPr/>
          </p:nvSpPr>
          <p:spPr>
            <a:xfrm>
              <a:off x="6249694" y="2427185"/>
              <a:ext cx="282143" cy="284924"/>
            </a:xfrm>
            <a:custGeom>
              <a:avLst/>
              <a:gdLst/>
              <a:ahLst/>
              <a:cxnLst/>
              <a:rect l="l" t="t" r="r" b="b"/>
              <a:pathLst>
                <a:path w="4329" h="4407" extrusionOk="0">
                  <a:moveTo>
                    <a:pt x="2359" y="0"/>
                  </a:moveTo>
                  <a:cubicBezTo>
                    <a:pt x="1670" y="0"/>
                    <a:pt x="990" y="459"/>
                    <a:pt x="565" y="1466"/>
                  </a:cubicBezTo>
                  <a:cubicBezTo>
                    <a:pt x="1" y="2798"/>
                    <a:pt x="371" y="3914"/>
                    <a:pt x="1258" y="4289"/>
                  </a:cubicBezTo>
                  <a:cubicBezTo>
                    <a:pt x="1445" y="4368"/>
                    <a:pt x="1641" y="4407"/>
                    <a:pt x="1838" y="4407"/>
                  </a:cubicBezTo>
                  <a:cubicBezTo>
                    <a:pt x="2568" y="4407"/>
                    <a:pt x="3319" y="3870"/>
                    <a:pt x="3764" y="2824"/>
                  </a:cubicBezTo>
                  <a:cubicBezTo>
                    <a:pt x="4328" y="1492"/>
                    <a:pt x="3900" y="513"/>
                    <a:pt x="3014" y="138"/>
                  </a:cubicBezTo>
                  <a:cubicBezTo>
                    <a:pt x="2800" y="47"/>
                    <a:pt x="2579" y="0"/>
                    <a:pt x="235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69"/>
            <p:cNvSpPr/>
            <p:nvPr/>
          </p:nvSpPr>
          <p:spPr>
            <a:xfrm>
              <a:off x="6268073" y="2414061"/>
              <a:ext cx="317533" cy="526918"/>
            </a:xfrm>
            <a:custGeom>
              <a:avLst/>
              <a:gdLst/>
              <a:ahLst/>
              <a:cxnLst/>
              <a:rect l="l" t="t" r="r" b="b"/>
              <a:pathLst>
                <a:path w="4872" h="8150" extrusionOk="0">
                  <a:moveTo>
                    <a:pt x="2102" y="1"/>
                  </a:moveTo>
                  <a:cubicBezTo>
                    <a:pt x="1820" y="1"/>
                    <a:pt x="1531" y="60"/>
                    <a:pt x="1254" y="186"/>
                  </a:cubicBezTo>
                  <a:cubicBezTo>
                    <a:pt x="1241" y="191"/>
                    <a:pt x="1227" y="195"/>
                    <a:pt x="1218" y="204"/>
                  </a:cubicBezTo>
                  <a:cubicBezTo>
                    <a:pt x="1" y="773"/>
                    <a:pt x="283" y="1669"/>
                    <a:pt x="283" y="1669"/>
                  </a:cubicBezTo>
                  <a:cubicBezTo>
                    <a:pt x="283" y="1669"/>
                    <a:pt x="679" y="1795"/>
                    <a:pt x="1192" y="1795"/>
                  </a:cubicBezTo>
                  <a:cubicBezTo>
                    <a:pt x="1698" y="1795"/>
                    <a:pt x="2318" y="1672"/>
                    <a:pt x="2785" y="1183"/>
                  </a:cubicBezTo>
                  <a:lnTo>
                    <a:pt x="2785" y="1183"/>
                  </a:lnTo>
                  <a:cubicBezTo>
                    <a:pt x="2357" y="3275"/>
                    <a:pt x="4095" y="5608"/>
                    <a:pt x="2701" y="8149"/>
                  </a:cubicBezTo>
                  <a:cubicBezTo>
                    <a:pt x="4871" y="8149"/>
                    <a:pt x="4646" y="5666"/>
                    <a:pt x="4404" y="3275"/>
                  </a:cubicBezTo>
                  <a:cubicBezTo>
                    <a:pt x="4338" y="2626"/>
                    <a:pt x="4245" y="2083"/>
                    <a:pt x="4143" y="1642"/>
                  </a:cubicBezTo>
                  <a:cubicBezTo>
                    <a:pt x="3920" y="652"/>
                    <a:pt x="3042" y="1"/>
                    <a:pt x="210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69"/>
            <p:cNvSpPr/>
            <p:nvPr/>
          </p:nvSpPr>
          <p:spPr>
            <a:xfrm>
              <a:off x="6175526" y="3204995"/>
              <a:ext cx="651294" cy="707557"/>
            </a:xfrm>
            <a:custGeom>
              <a:avLst/>
              <a:gdLst/>
              <a:ahLst/>
              <a:cxnLst/>
              <a:rect l="l" t="t" r="r" b="b"/>
              <a:pathLst>
                <a:path w="9993" h="10944" extrusionOk="0">
                  <a:moveTo>
                    <a:pt x="6724" y="1"/>
                  </a:moveTo>
                  <a:cubicBezTo>
                    <a:pt x="4951" y="406"/>
                    <a:pt x="3409" y="496"/>
                    <a:pt x="2384" y="496"/>
                  </a:cubicBezTo>
                  <a:cubicBezTo>
                    <a:pt x="1557" y="496"/>
                    <a:pt x="1068" y="437"/>
                    <a:pt x="1068" y="437"/>
                  </a:cubicBezTo>
                  <a:cubicBezTo>
                    <a:pt x="1068" y="437"/>
                    <a:pt x="0" y="4531"/>
                    <a:pt x="44" y="10624"/>
                  </a:cubicBezTo>
                  <a:cubicBezTo>
                    <a:pt x="1178" y="10850"/>
                    <a:pt x="2223" y="10943"/>
                    <a:pt x="3175" y="10943"/>
                  </a:cubicBezTo>
                  <a:cubicBezTo>
                    <a:pt x="7582" y="10943"/>
                    <a:pt x="9993" y="8947"/>
                    <a:pt x="9993" y="8947"/>
                  </a:cubicBezTo>
                  <a:cubicBezTo>
                    <a:pt x="9993" y="8947"/>
                    <a:pt x="8881" y="5250"/>
                    <a:pt x="672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69"/>
            <p:cNvSpPr/>
            <p:nvPr/>
          </p:nvSpPr>
          <p:spPr>
            <a:xfrm>
              <a:off x="6731330" y="4234037"/>
              <a:ext cx="143776" cy="245679"/>
            </a:xfrm>
            <a:custGeom>
              <a:avLst/>
              <a:gdLst/>
              <a:ahLst/>
              <a:cxnLst/>
              <a:rect l="l" t="t" r="r" b="b"/>
              <a:pathLst>
                <a:path w="2206" h="3800" extrusionOk="0">
                  <a:moveTo>
                    <a:pt x="1001" y="1"/>
                  </a:moveTo>
                  <a:lnTo>
                    <a:pt x="282" y="1245"/>
                  </a:lnTo>
                  <a:cubicBezTo>
                    <a:pt x="282" y="1245"/>
                    <a:pt x="119" y="2321"/>
                    <a:pt x="35" y="3270"/>
                  </a:cubicBezTo>
                  <a:cubicBezTo>
                    <a:pt x="1" y="3683"/>
                    <a:pt x="99" y="3800"/>
                    <a:pt x="220" y="3800"/>
                  </a:cubicBezTo>
                  <a:cubicBezTo>
                    <a:pt x="377" y="3800"/>
                    <a:pt x="574" y="3605"/>
                    <a:pt x="574" y="3605"/>
                  </a:cubicBezTo>
                  <a:lnTo>
                    <a:pt x="2069" y="1214"/>
                  </a:lnTo>
                  <a:cubicBezTo>
                    <a:pt x="2206" y="998"/>
                    <a:pt x="2140" y="711"/>
                    <a:pt x="1919" y="574"/>
                  </a:cubicBezTo>
                  <a:lnTo>
                    <a:pt x="1001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9"/>
            <p:cNvSpPr/>
            <p:nvPr/>
          </p:nvSpPr>
          <p:spPr>
            <a:xfrm>
              <a:off x="6239658" y="3157929"/>
              <a:ext cx="383294" cy="98207"/>
            </a:xfrm>
            <a:custGeom>
              <a:avLst/>
              <a:gdLst/>
              <a:ahLst/>
              <a:cxnLst/>
              <a:rect l="l" t="t" r="r" b="b"/>
              <a:pathLst>
                <a:path w="5881" h="1519" extrusionOk="0">
                  <a:moveTo>
                    <a:pt x="5793" y="1"/>
                  </a:moveTo>
                  <a:lnTo>
                    <a:pt x="5793" y="1"/>
                  </a:lnTo>
                  <a:cubicBezTo>
                    <a:pt x="4201" y="161"/>
                    <a:pt x="2997" y="212"/>
                    <a:pt x="2110" y="212"/>
                  </a:cubicBezTo>
                  <a:cubicBezTo>
                    <a:pt x="587" y="212"/>
                    <a:pt x="0" y="62"/>
                    <a:pt x="0" y="62"/>
                  </a:cubicBezTo>
                  <a:lnTo>
                    <a:pt x="0" y="62"/>
                  </a:lnTo>
                  <a:lnTo>
                    <a:pt x="31" y="1386"/>
                  </a:lnTo>
                  <a:cubicBezTo>
                    <a:pt x="527" y="1482"/>
                    <a:pt x="1095" y="1519"/>
                    <a:pt x="1676" y="1519"/>
                  </a:cubicBezTo>
                  <a:cubicBezTo>
                    <a:pt x="3692" y="1519"/>
                    <a:pt x="5881" y="1073"/>
                    <a:pt x="5881" y="1073"/>
                  </a:cubicBezTo>
                  <a:cubicBezTo>
                    <a:pt x="5881" y="1073"/>
                    <a:pt x="5788" y="58"/>
                    <a:pt x="579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69"/>
            <p:cNvSpPr/>
            <p:nvPr/>
          </p:nvSpPr>
          <p:spPr>
            <a:xfrm>
              <a:off x="6284497" y="3254323"/>
              <a:ext cx="10949" cy="653249"/>
            </a:xfrm>
            <a:custGeom>
              <a:avLst/>
              <a:gdLst/>
              <a:ahLst/>
              <a:cxnLst/>
              <a:rect l="l" t="t" r="r" b="b"/>
              <a:pathLst>
                <a:path w="168" h="10104" extrusionOk="0">
                  <a:moveTo>
                    <a:pt x="168" y="1"/>
                  </a:moveTo>
                  <a:lnTo>
                    <a:pt x="0" y="10103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69"/>
            <p:cNvSpPr/>
            <p:nvPr/>
          </p:nvSpPr>
          <p:spPr>
            <a:xfrm>
              <a:off x="6428271" y="3253224"/>
              <a:ext cx="48946" cy="654348"/>
            </a:xfrm>
            <a:custGeom>
              <a:avLst/>
              <a:gdLst/>
              <a:ahLst/>
              <a:cxnLst/>
              <a:rect l="l" t="t" r="r" b="b"/>
              <a:pathLst>
                <a:path w="751" h="10121" extrusionOk="0">
                  <a:moveTo>
                    <a:pt x="0" y="0"/>
                  </a:moveTo>
                  <a:lnTo>
                    <a:pt x="750" y="10120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69"/>
            <p:cNvSpPr/>
            <p:nvPr/>
          </p:nvSpPr>
          <p:spPr>
            <a:xfrm>
              <a:off x="6546431" y="3240100"/>
              <a:ext cx="149837" cy="614393"/>
            </a:xfrm>
            <a:custGeom>
              <a:avLst/>
              <a:gdLst/>
              <a:ahLst/>
              <a:cxnLst/>
              <a:rect l="l" t="t" r="r" b="b"/>
              <a:pathLst>
                <a:path w="2299" h="9503" extrusionOk="0">
                  <a:moveTo>
                    <a:pt x="0" y="0"/>
                  </a:moveTo>
                  <a:lnTo>
                    <a:pt x="2299" y="9503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9"/>
            <p:cNvSpPr/>
            <p:nvPr/>
          </p:nvSpPr>
          <p:spPr>
            <a:xfrm>
              <a:off x="6259731" y="4402905"/>
              <a:ext cx="117380" cy="95039"/>
            </a:xfrm>
            <a:custGeom>
              <a:avLst/>
              <a:gdLst/>
              <a:ahLst/>
              <a:cxnLst/>
              <a:rect l="l" t="t" r="r" b="b"/>
              <a:pathLst>
                <a:path w="1801" h="1470" extrusionOk="0">
                  <a:moveTo>
                    <a:pt x="1" y="0"/>
                  </a:moveTo>
                  <a:lnTo>
                    <a:pt x="1" y="1469"/>
                  </a:lnTo>
                  <a:lnTo>
                    <a:pt x="1457" y="1469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69"/>
            <p:cNvSpPr/>
            <p:nvPr/>
          </p:nvSpPr>
          <p:spPr>
            <a:xfrm>
              <a:off x="6688185" y="4187554"/>
              <a:ext cx="129698" cy="147796"/>
            </a:xfrm>
            <a:custGeom>
              <a:avLst/>
              <a:gdLst/>
              <a:ahLst/>
              <a:cxnLst/>
              <a:rect l="l" t="t" r="r" b="b"/>
              <a:pathLst>
                <a:path w="1990" h="2286" extrusionOk="0">
                  <a:moveTo>
                    <a:pt x="861" y="0"/>
                  </a:moveTo>
                  <a:lnTo>
                    <a:pt x="0" y="1584"/>
                  </a:lnTo>
                  <a:lnTo>
                    <a:pt x="1293" y="2286"/>
                  </a:lnTo>
                  <a:lnTo>
                    <a:pt x="1990" y="1006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69"/>
            <p:cNvSpPr/>
            <p:nvPr/>
          </p:nvSpPr>
          <p:spPr>
            <a:xfrm>
              <a:off x="5774120" y="2212480"/>
              <a:ext cx="440844" cy="394186"/>
            </a:xfrm>
            <a:custGeom>
              <a:avLst/>
              <a:gdLst/>
              <a:ahLst/>
              <a:cxnLst/>
              <a:rect l="l" t="t" r="r" b="b"/>
              <a:pathLst>
                <a:path w="6764" h="6097" extrusionOk="0">
                  <a:moveTo>
                    <a:pt x="2551" y="0"/>
                  </a:moveTo>
                  <a:cubicBezTo>
                    <a:pt x="1148" y="0"/>
                    <a:pt x="1" y="1147"/>
                    <a:pt x="1" y="2550"/>
                  </a:cubicBezTo>
                  <a:cubicBezTo>
                    <a:pt x="1" y="3953"/>
                    <a:pt x="1148" y="5100"/>
                    <a:pt x="2551" y="5100"/>
                  </a:cubicBezTo>
                  <a:lnTo>
                    <a:pt x="4214" y="5100"/>
                  </a:lnTo>
                  <a:cubicBezTo>
                    <a:pt x="4545" y="5100"/>
                    <a:pt x="4862" y="5034"/>
                    <a:pt x="5153" y="4919"/>
                  </a:cubicBezTo>
                  <a:lnTo>
                    <a:pt x="6764" y="6097"/>
                  </a:lnTo>
                  <a:lnTo>
                    <a:pt x="6089" y="4275"/>
                  </a:lnTo>
                  <a:cubicBezTo>
                    <a:pt x="6508" y="3816"/>
                    <a:pt x="6764" y="3212"/>
                    <a:pt x="6764" y="2550"/>
                  </a:cubicBezTo>
                  <a:cubicBezTo>
                    <a:pt x="6764" y="1147"/>
                    <a:pt x="5617" y="0"/>
                    <a:pt x="421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9"/>
            <p:cNvSpPr/>
            <p:nvPr/>
          </p:nvSpPr>
          <p:spPr>
            <a:xfrm>
              <a:off x="5888305" y="2277907"/>
              <a:ext cx="213383" cy="196544"/>
            </a:xfrm>
            <a:custGeom>
              <a:avLst/>
              <a:gdLst/>
              <a:ahLst/>
              <a:cxnLst/>
              <a:rect l="l" t="t" r="r" b="b"/>
              <a:pathLst>
                <a:path w="3274" h="3040" extrusionOk="0">
                  <a:moveTo>
                    <a:pt x="1631" y="0"/>
                  </a:moveTo>
                  <a:cubicBezTo>
                    <a:pt x="899" y="0"/>
                    <a:pt x="256" y="532"/>
                    <a:pt x="137" y="1278"/>
                  </a:cubicBezTo>
                  <a:cubicBezTo>
                    <a:pt x="0" y="2103"/>
                    <a:pt x="565" y="2884"/>
                    <a:pt x="1394" y="3020"/>
                  </a:cubicBezTo>
                  <a:cubicBezTo>
                    <a:pt x="1476" y="3033"/>
                    <a:pt x="1557" y="3040"/>
                    <a:pt x="1637" y="3040"/>
                  </a:cubicBezTo>
                  <a:cubicBezTo>
                    <a:pt x="2371" y="3040"/>
                    <a:pt x="3017" y="2511"/>
                    <a:pt x="3137" y="1763"/>
                  </a:cubicBezTo>
                  <a:cubicBezTo>
                    <a:pt x="3274" y="934"/>
                    <a:pt x="2709" y="153"/>
                    <a:pt x="1879" y="20"/>
                  </a:cubicBezTo>
                  <a:cubicBezTo>
                    <a:pt x="1796" y="7"/>
                    <a:pt x="1713" y="0"/>
                    <a:pt x="163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69"/>
            <p:cNvSpPr/>
            <p:nvPr/>
          </p:nvSpPr>
          <p:spPr>
            <a:xfrm>
              <a:off x="5936859" y="2370745"/>
              <a:ext cx="115360" cy="57411"/>
            </a:xfrm>
            <a:custGeom>
              <a:avLst/>
              <a:gdLst/>
              <a:ahLst/>
              <a:cxnLst/>
              <a:rect l="l" t="t" r="r" b="b"/>
              <a:pathLst>
                <a:path w="1770" h="888" extrusionOk="0">
                  <a:moveTo>
                    <a:pt x="1" y="1"/>
                  </a:moveTo>
                  <a:cubicBezTo>
                    <a:pt x="1" y="490"/>
                    <a:pt x="398" y="887"/>
                    <a:pt x="887" y="887"/>
                  </a:cubicBezTo>
                  <a:cubicBezTo>
                    <a:pt x="1373" y="887"/>
                    <a:pt x="1770" y="490"/>
                    <a:pt x="1770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69"/>
            <p:cNvSpPr/>
            <p:nvPr/>
          </p:nvSpPr>
          <p:spPr>
            <a:xfrm>
              <a:off x="5968795" y="2323420"/>
              <a:ext cx="65" cy="50235"/>
            </a:xfrm>
            <a:custGeom>
              <a:avLst/>
              <a:gdLst/>
              <a:ahLst/>
              <a:cxnLst/>
              <a:rect l="l" t="t" r="r" b="b"/>
              <a:pathLst>
                <a:path w="1" h="777" extrusionOk="0">
                  <a:moveTo>
                    <a:pt x="0" y="0"/>
                  </a:moveTo>
                  <a:lnTo>
                    <a:pt x="0" y="777"/>
                  </a:lnTo>
                </a:path>
              </a:pathLst>
            </a:custGeom>
            <a:solidFill>
              <a:srgbClr val="F4D64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69"/>
            <p:cNvSpPr/>
            <p:nvPr/>
          </p:nvSpPr>
          <p:spPr>
            <a:xfrm>
              <a:off x="6020282" y="2323420"/>
              <a:ext cx="65" cy="50235"/>
            </a:xfrm>
            <a:custGeom>
              <a:avLst/>
              <a:gdLst/>
              <a:ahLst/>
              <a:cxnLst/>
              <a:rect l="l" t="t" r="r" b="b"/>
              <a:pathLst>
                <a:path w="1" h="777" extrusionOk="0">
                  <a:moveTo>
                    <a:pt x="0" y="0"/>
                  </a:moveTo>
                  <a:lnTo>
                    <a:pt x="0" y="777"/>
                  </a:lnTo>
                </a:path>
              </a:pathLst>
            </a:custGeom>
            <a:solidFill>
              <a:srgbClr val="F4D64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69"/>
            <p:cNvSpPr/>
            <p:nvPr/>
          </p:nvSpPr>
          <p:spPr>
            <a:xfrm>
              <a:off x="5427981" y="2080399"/>
              <a:ext cx="440844" cy="393928"/>
            </a:xfrm>
            <a:custGeom>
              <a:avLst/>
              <a:gdLst/>
              <a:ahLst/>
              <a:cxnLst/>
              <a:rect l="l" t="t" r="r" b="b"/>
              <a:pathLst>
                <a:path w="6764" h="6093" extrusionOk="0">
                  <a:moveTo>
                    <a:pt x="4221" y="1"/>
                  </a:moveTo>
                  <a:cubicBezTo>
                    <a:pt x="4219" y="1"/>
                    <a:pt x="4216" y="1"/>
                    <a:pt x="4213" y="1"/>
                  </a:cubicBezTo>
                  <a:lnTo>
                    <a:pt x="2550" y="1"/>
                  </a:lnTo>
                  <a:cubicBezTo>
                    <a:pt x="1147" y="1"/>
                    <a:pt x="0" y="1148"/>
                    <a:pt x="0" y="2550"/>
                  </a:cubicBezTo>
                  <a:cubicBezTo>
                    <a:pt x="0" y="3212"/>
                    <a:pt x="256" y="3817"/>
                    <a:pt x="675" y="4271"/>
                  </a:cubicBezTo>
                  <a:lnTo>
                    <a:pt x="0" y="6093"/>
                  </a:lnTo>
                  <a:lnTo>
                    <a:pt x="1615" y="4919"/>
                  </a:lnTo>
                  <a:cubicBezTo>
                    <a:pt x="1902" y="5034"/>
                    <a:pt x="2219" y="5100"/>
                    <a:pt x="2550" y="5100"/>
                  </a:cubicBezTo>
                  <a:lnTo>
                    <a:pt x="4213" y="5100"/>
                  </a:lnTo>
                  <a:cubicBezTo>
                    <a:pt x="5616" y="5100"/>
                    <a:pt x="6763" y="3953"/>
                    <a:pt x="6763" y="2550"/>
                  </a:cubicBezTo>
                  <a:cubicBezTo>
                    <a:pt x="6763" y="1150"/>
                    <a:pt x="5620" y="1"/>
                    <a:pt x="42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69"/>
            <p:cNvSpPr/>
            <p:nvPr/>
          </p:nvSpPr>
          <p:spPr>
            <a:xfrm>
              <a:off x="5549270" y="2145114"/>
              <a:ext cx="198197" cy="196608"/>
            </a:xfrm>
            <a:custGeom>
              <a:avLst/>
              <a:gdLst/>
              <a:ahLst/>
              <a:cxnLst/>
              <a:rect l="l" t="t" r="r" b="b"/>
              <a:pathLst>
                <a:path w="3041" h="3041" extrusionOk="0">
                  <a:moveTo>
                    <a:pt x="1523" y="1"/>
                  </a:moveTo>
                  <a:cubicBezTo>
                    <a:pt x="680" y="1"/>
                    <a:pt x="1" y="685"/>
                    <a:pt x="1" y="1523"/>
                  </a:cubicBezTo>
                  <a:cubicBezTo>
                    <a:pt x="1" y="2361"/>
                    <a:pt x="680" y="3041"/>
                    <a:pt x="1523" y="3041"/>
                  </a:cubicBezTo>
                  <a:cubicBezTo>
                    <a:pt x="2361" y="3041"/>
                    <a:pt x="3040" y="2361"/>
                    <a:pt x="3040" y="1523"/>
                  </a:cubicBezTo>
                  <a:cubicBezTo>
                    <a:pt x="3040" y="685"/>
                    <a:pt x="2361" y="1"/>
                    <a:pt x="152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69"/>
            <p:cNvSpPr/>
            <p:nvPr/>
          </p:nvSpPr>
          <p:spPr>
            <a:xfrm>
              <a:off x="5590721" y="2238405"/>
              <a:ext cx="115620" cy="57411"/>
            </a:xfrm>
            <a:custGeom>
              <a:avLst/>
              <a:gdLst/>
              <a:ahLst/>
              <a:cxnLst/>
              <a:rect l="l" t="t" r="r" b="b"/>
              <a:pathLst>
                <a:path w="1774" h="888" extrusionOk="0">
                  <a:moveTo>
                    <a:pt x="0" y="1"/>
                  </a:moveTo>
                  <a:cubicBezTo>
                    <a:pt x="0" y="490"/>
                    <a:pt x="397" y="887"/>
                    <a:pt x="887" y="887"/>
                  </a:cubicBezTo>
                  <a:cubicBezTo>
                    <a:pt x="1377" y="887"/>
                    <a:pt x="1774" y="490"/>
                    <a:pt x="177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69"/>
            <p:cNvSpPr/>
            <p:nvPr/>
          </p:nvSpPr>
          <p:spPr>
            <a:xfrm>
              <a:off x="5674078" y="2191081"/>
              <a:ext cx="65" cy="50235"/>
            </a:xfrm>
            <a:custGeom>
              <a:avLst/>
              <a:gdLst/>
              <a:ahLst/>
              <a:cxnLst/>
              <a:rect l="l" t="t" r="r" b="b"/>
              <a:pathLst>
                <a:path w="1" h="777" extrusionOk="0">
                  <a:moveTo>
                    <a:pt x="0" y="0"/>
                  </a:moveTo>
                  <a:lnTo>
                    <a:pt x="0" y="777"/>
                  </a:lnTo>
                </a:path>
              </a:pathLst>
            </a:custGeom>
            <a:solidFill>
              <a:srgbClr val="F4D64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69"/>
            <p:cNvSpPr/>
            <p:nvPr/>
          </p:nvSpPr>
          <p:spPr>
            <a:xfrm>
              <a:off x="5622591" y="2191081"/>
              <a:ext cx="65" cy="50235"/>
            </a:xfrm>
            <a:custGeom>
              <a:avLst/>
              <a:gdLst/>
              <a:ahLst/>
              <a:cxnLst/>
              <a:rect l="l" t="t" r="r" b="b"/>
              <a:pathLst>
                <a:path w="1" h="777" extrusionOk="0">
                  <a:moveTo>
                    <a:pt x="1" y="0"/>
                  </a:moveTo>
                  <a:lnTo>
                    <a:pt x="1" y="777"/>
                  </a:lnTo>
                </a:path>
              </a:pathLst>
            </a:custGeom>
            <a:solidFill>
              <a:srgbClr val="F4D647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69"/>
          <p:cNvGrpSpPr/>
          <p:nvPr/>
        </p:nvGrpSpPr>
        <p:grpSpPr>
          <a:xfrm>
            <a:off x="1067842" y="2317019"/>
            <a:ext cx="2845467" cy="2455102"/>
            <a:chOff x="1069625" y="2126127"/>
            <a:chExt cx="2965882" cy="2558997"/>
          </a:xfrm>
        </p:grpSpPr>
        <p:sp>
          <p:nvSpPr>
            <p:cNvPr id="1217" name="Google Shape;1217;p69"/>
            <p:cNvSpPr/>
            <p:nvPr/>
          </p:nvSpPr>
          <p:spPr>
            <a:xfrm>
              <a:off x="2317948" y="4316884"/>
              <a:ext cx="141349" cy="116309"/>
            </a:xfrm>
            <a:custGeom>
              <a:avLst/>
              <a:gdLst/>
              <a:ahLst/>
              <a:cxnLst/>
              <a:rect l="l" t="t" r="r" b="b"/>
              <a:pathLst>
                <a:path w="2868" h="2379" extrusionOk="0">
                  <a:moveTo>
                    <a:pt x="622" y="1"/>
                  </a:moveTo>
                  <a:lnTo>
                    <a:pt x="62" y="1819"/>
                  </a:lnTo>
                  <a:cubicBezTo>
                    <a:pt x="0" y="2105"/>
                    <a:pt x="221" y="2379"/>
                    <a:pt x="516" y="2379"/>
                  </a:cubicBezTo>
                  <a:lnTo>
                    <a:pt x="2400" y="2379"/>
                  </a:lnTo>
                  <a:cubicBezTo>
                    <a:pt x="2660" y="2379"/>
                    <a:pt x="2868" y="2171"/>
                    <a:pt x="2868" y="1911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1F1F1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69"/>
            <p:cNvSpPr/>
            <p:nvPr/>
          </p:nvSpPr>
          <p:spPr>
            <a:xfrm>
              <a:off x="2807627" y="2549630"/>
              <a:ext cx="398765" cy="422850"/>
            </a:xfrm>
            <a:custGeom>
              <a:avLst/>
              <a:gdLst/>
              <a:ahLst/>
              <a:cxnLst/>
              <a:rect l="l" t="t" r="r" b="b"/>
              <a:pathLst>
                <a:path w="8091" h="8649" extrusionOk="0">
                  <a:moveTo>
                    <a:pt x="6436" y="0"/>
                  </a:moveTo>
                  <a:cubicBezTo>
                    <a:pt x="6195" y="0"/>
                    <a:pt x="6007" y="621"/>
                    <a:pt x="5122" y="1123"/>
                  </a:cubicBezTo>
                  <a:cubicBezTo>
                    <a:pt x="4209" y="1648"/>
                    <a:pt x="4147" y="2451"/>
                    <a:pt x="4147" y="2451"/>
                  </a:cubicBezTo>
                  <a:lnTo>
                    <a:pt x="2784" y="5724"/>
                  </a:lnTo>
                  <a:cubicBezTo>
                    <a:pt x="1897" y="638"/>
                    <a:pt x="1" y="351"/>
                    <a:pt x="0" y="351"/>
                  </a:cubicBezTo>
                  <a:lnTo>
                    <a:pt x="0" y="351"/>
                  </a:lnTo>
                  <a:lnTo>
                    <a:pt x="212" y="5605"/>
                  </a:lnTo>
                  <a:cubicBezTo>
                    <a:pt x="212" y="5605"/>
                    <a:pt x="738" y="8649"/>
                    <a:pt x="2498" y="8649"/>
                  </a:cubicBezTo>
                  <a:cubicBezTo>
                    <a:pt x="2563" y="8649"/>
                    <a:pt x="2628" y="8645"/>
                    <a:pt x="2696" y="8636"/>
                  </a:cubicBezTo>
                  <a:cubicBezTo>
                    <a:pt x="4615" y="8402"/>
                    <a:pt x="5255" y="3210"/>
                    <a:pt x="5255" y="3210"/>
                  </a:cubicBezTo>
                  <a:cubicBezTo>
                    <a:pt x="5757" y="3060"/>
                    <a:pt x="6697" y="2738"/>
                    <a:pt x="7204" y="2261"/>
                  </a:cubicBezTo>
                  <a:cubicBezTo>
                    <a:pt x="7866" y="1644"/>
                    <a:pt x="8074" y="845"/>
                    <a:pt x="8087" y="223"/>
                  </a:cubicBezTo>
                  <a:cubicBezTo>
                    <a:pt x="8090" y="131"/>
                    <a:pt x="8014" y="59"/>
                    <a:pt x="7932" y="59"/>
                  </a:cubicBezTo>
                  <a:cubicBezTo>
                    <a:pt x="7912" y="59"/>
                    <a:pt x="7891" y="64"/>
                    <a:pt x="7871" y="73"/>
                  </a:cubicBezTo>
                  <a:cubicBezTo>
                    <a:pt x="7432" y="284"/>
                    <a:pt x="6780" y="1370"/>
                    <a:pt x="5945" y="1370"/>
                  </a:cubicBezTo>
                  <a:cubicBezTo>
                    <a:pt x="5940" y="1370"/>
                    <a:pt x="5935" y="1370"/>
                    <a:pt x="5930" y="1370"/>
                  </a:cubicBezTo>
                  <a:cubicBezTo>
                    <a:pt x="6507" y="770"/>
                    <a:pt x="6724" y="51"/>
                    <a:pt x="6463" y="3"/>
                  </a:cubicBezTo>
                  <a:cubicBezTo>
                    <a:pt x="6454" y="1"/>
                    <a:pt x="6445" y="0"/>
                    <a:pt x="64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69"/>
            <p:cNvSpPr/>
            <p:nvPr/>
          </p:nvSpPr>
          <p:spPr>
            <a:xfrm>
              <a:off x="2735666" y="2566107"/>
              <a:ext cx="216164" cy="226312"/>
            </a:xfrm>
            <a:custGeom>
              <a:avLst/>
              <a:gdLst/>
              <a:ahLst/>
              <a:cxnLst/>
              <a:rect l="l" t="t" r="r" b="b"/>
              <a:pathLst>
                <a:path w="4386" h="4629" extrusionOk="0">
                  <a:moveTo>
                    <a:pt x="1425" y="1"/>
                  </a:moveTo>
                  <a:cubicBezTo>
                    <a:pt x="1425" y="1"/>
                    <a:pt x="0" y="998"/>
                    <a:pt x="1107" y="4629"/>
                  </a:cubicBezTo>
                  <a:lnTo>
                    <a:pt x="4385" y="3729"/>
                  </a:lnTo>
                  <a:cubicBezTo>
                    <a:pt x="4385" y="3729"/>
                    <a:pt x="3556" y="89"/>
                    <a:pt x="142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69"/>
            <p:cNvSpPr/>
            <p:nvPr/>
          </p:nvSpPr>
          <p:spPr>
            <a:xfrm>
              <a:off x="2708656" y="4331552"/>
              <a:ext cx="275355" cy="101642"/>
            </a:xfrm>
            <a:custGeom>
              <a:avLst/>
              <a:gdLst/>
              <a:ahLst/>
              <a:cxnLst/>
              <a:rect l="l" t="t" r="r" b="b"/>
              <a:pathLst>
                <a:path w="5587" h="2079" extrusionOk="0">
                  <a:moveTo>
                    <a:pt x="1" y="1"/>
                  </a:moveTo>
                  <a:lnTo>
                    <a:pt x="23" y="1461"/>
                  </a:lnTo>
                  <a:cubicBezTo>
                    <a:pt x="32" y="1807"/>
                    <a:pt x="310" y="2079"/>
                    <a:pt x="650" y="2079"/>
                  </a:cubicBezTo>
                  <a:cubicBezTo>
                    <a:pt x="653" y="2079"/>
                    <a:pt x="656" y="2079"/>
                    <a:pt x="658" y="2079"/>
                  </a:cubicBezTo>
                  <a:lnTo>
                    <a:pt x="4452" y="2017"/>
                  </a:lnTo>
                  <a:cubicBezTo>
                    <a:pt x="4452" y="2017"/>
                    <a:pt x="5586" y="1735"/>
                    <a:pt x="4435" y="1166"/>
                  </a:cubicBezTo>
                  <a:cubicBezTo>
                    <a:pt x="3288" y="601"/>
                    <a:pt x="1938" y="45"/>
                    <a:pt x="1938" y="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F1F1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9"/>
            <p:cNvSpPr/>
            <p:nvPr/>
          </p:nvSpPr>
          <p:spPr>
            <a:xfrm>
              <a:off x="2325785" y="3122206"/>
              <a:ext cx="534890" cy="1222543"/>
            </a:xfrm>
            <a:custGeom>
              <a:avLst/>
              <a:gdLst/>
              <a:ahLst/>
              <a:cxnLst/>
              <a:rect l="l" t="t" r="r" b="b"/>
              <a:pathLst>
                <a:path w="10853" h="25006" extrusionOk="0">
                  <a:moveTo>
                    <a:pt x="10853" y="0"/>
                  </a:moveTo>
                  <a:lnTo>
                    <a:pt x="2347" y="304"/>
                  </a:lnTo>
                  <a:lnTo>
                    <a:pt x="1813" y="14064"/>
                  </a:lnTo>
                  <a:cubicBezTo>
                    <a:pt x="57" y="18683"/>
                    <a:pt x="0" y="24886"/>
                    <a:pt x="0" y="24886"/>
                  </a:cubicBezTo>
                  <a:lnTo>
                    <a:pt x="2960" y="24899"/>
                  </a:lnTo>
                  <a:lnTo>
                    <a:pt x="6534" y="7345"/>
                  </a:lnTo>
                  <a:cubicBezTo>
                    <a:pt x="6768" y="9304"/>
                    <a:pt x="7006" y="11638"/>
                    <a:pt x="7204" y="14307"/>
                  </a:cubicBezTo>
                  <a:cubicBezTo>
                    <a:pt x="6344" y="19168"/>
                    <a:pt x="7566" y="25005"/>
                    <a:pt x="7566" y="25005"/>
                  </a:cubicBezTo>
                  <a:lnTo>
                    <a:pt x="10566" y="25005"/>
                  </a:lnTo>
                  <a:lnTo>
                    <a:pt x="10853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69"/>
            <p:cNvSpPr/>
            <p:nvPr/>
          </p:nvSpPr>
          <p:spPr>
            <a:xfrm>
              <a:off x="2412532" y="2536136"/>
              <a:ext cx="474270" cy="709247"/>
            </a:xfrm>
            <a:custGeom>
              <a:avLst/>
              <a:gdLst/>
              <a:ahLst/>
              <a:cxnLst/>
              <a:rect l="l" t="t" r="r" b="b"/>
              <a:pathLst>
                <a:path w="9623" h="14507" extrusionOk="0">
                  <a:moveTo>
                    <a:pt x="4405" y="1"/>
                  </a:moveTo>
                  <a:cubicBezTo>
                    <a:pt x="3237" y="1"/>
                    <a:pt x="2078" y="132"/>
                    <a:pt x="1214" y="429"/>
                  </a:cubicBezTo>
                  <a:cubicBezTo>
                    <a:pt x="137" y="883"/>
                    <a:pt x="0" y="14506"/>
                    <a:pt x="0" y="14506"/>
                  </a:cubicBezTo>
                  <a:lnTo>
                    <a:pt x="9622" y="14506"/>
                  </a:lnTo>
                  <a:cubicBezTo>
                    <a:pt x="9622" y="14506"/>
                    <a:pt x="9424" y="2798"/>
                    <a:pt x="9022" y="976"/>
                  </a:cubicBezTo>
                  <a:cubicBezTo>
                    <a:pt x="8389" y="379"/>
                    <a:pt x="6385" y="1"/>
                    <a:pt x="4405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69"/>
            <p:cNvSpPr/>
            <p:nvPr/>
          </p:nvSpPr>
          <p:spPr>
            <a:xfrm>
              <a:off x="2352401" y="2557062"/>
              <a:ext cx="456971" cy="433997"/>
            </a:xfrm>
            <a:custGeom>
              <a:avLst/>
              <a:gdLst/>
              <a:ahLst/>
              <a:cxnLst/>
              <a:rect l="l" t="t" r="r" b="b"/>
              <a:pathLst>
                <a:path w="9272" h="8877" extrusionOk="0">
                  <a:moveTo>
                    <a:pt x="2500" y="1"/>
                  </a:moveTo>
                  <a:cubicBezTo>
                    <a:pt x="2500" y="1"/>
                    <a:pt x="1084" y="310"/>
                    <a:pt x="492" y="4448"/>
                  </a:cubicBezTo>
                  <a:cubicBezTo>
                    <a:pt x="1" y="7888"/>
                    <a:pt x="973" y="8876"/>
                    <a:pt x="1931" y="8876"/>
                  </a:cubicBezTo>
                  <a:cubicBezTo>
                    <a:pt x="2125" y="8876"/>
                    <a:pt x="2319" y="8836"/>
                    <a:pt x="2500" y="8766"/>
                  </a:cubicBezTo>
                  <a:cubicBezTo>
                    <a:pt x="3307" y="8453"/>
                    <a:pt x="4992" y="6653"/>
                    <a:pt x="5650" y="5956"/>
                  </a:cubicBezTo>
                  <a:cubicBezTo>
                    <a:pt x="6033" y="6030"/>
                    <a:pt x="6543" y="6161"/>
                    <a:pt x="7040" y="6161"/>
                  </a:cubicBezTo>
                  <a:cubicBezTo>
                    <a:pt x="7229" y="6161"/>
                    <a:pt x="7417" y="6142"/>
                    <a:pt x="7595" y="6093"/>
                  </a:cubicBezTo>
                  <a:cubicBezTo>
                    <a:pt x="8469" y="5855"/>
                    <a:pt x="8914" y="5511"/>
                    <a:pt x="9214" y="4973"/>
                  </a:cubicBezTo>
                  <a:cubicBezTo>
                    <a:pt x="9272" y="4871"/>
                    <a:pt x="9210" y="4739"/>
                    <a:pt x="9091" y="4734"/>
                  </a:cubicBezTo>
                  <a:cubicBezTo>
                    <a:pt x="9084" y="4734"/>
                    <a:pt x="9078" y="4734"/>
                    <a:pt x="9071" y="4734"/>
                  </a:cubicBezTo>
                  <a:cubicBezTo>
                    <a:pt x="8694" y="4734"/>
                    <a:pt x="7979" y="5108"/>
                    <a:pt x="7337" y="5108"/>
                  </a:cubicBezTo>
                  <a:cubicBezTo>
                    <a:pt x="7137" y="5108"/>
                    <a:pt x="6944" y="5072"/>
                    <a:pt x="6770" y="4977"/>
                  </a:cubicBezTo>
                  <a:cubicBezTo>
                    <a:pt x="7560" y="4712"/>
                    <a:pt x="8089" y="4178"/>
                    <a:pt x="7882" y="4015"/>
                  </a:cubicBezTo>
                  <a:cubicBezTo>
                    <a:pt x="7853" y="3992"/>
                    <a:pt x="7819" y="3982"/>
                    <a:pt x="7780" y="3982"/>
                  </a:cubicBezTo>
                  <a:cubicBezTo>
                    <a:pt x="7538" y="3982"/>
                    <a:pt x="7081" y="4355"/>
                    <a:pt x="6175" y="4386"/>
                  </a:cubicBezTo>
                  <a:cubicBezTo>
                    <a:pt x="5306" y="4417"/>
                    <a:pt x="4860" y="4880"/>
                    <a:pt x="4732" y="5048"/>
                  </a:cubicBezTo>
                  <a:lnTo>
                    <a:pt x="2420" y="6428"/>
                  </a:lnTo>
                  <a:cubicBezTo>
                    <a:pt x="2420" y="6428"/>
                    <a:pt x="4679" y="583"/>
                    <a:pt x="250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9"/>
            <p:cNvSpPr/>
            <p:nvPr/>
          </p:nvSpPr>
          <p:spPr>
            <a:xfrm>
              <a:off x="2647785" y="3329704"/>
              <a:ext cx="34844" cy="151657"/>
            </a:xfrm>
            <a:custGeom>
              <a:avLst/>
              <a:gdLst/>
              <a:ahLst/>
              <a:cxnLst/>
              <a:rect l="l" t="t" r="r" b="b"/>
              <a:pathLst>
                <a:path w="707" h="3102" extrusionOk="0">
                  <a:moveTo>
                    <a:pt x="1" y="3101"/>
                  </a:moveTo>
                  <a:lnTo>
                    <a:pt x="707" y="0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69"/>
            <p:cNvSpPr/>
            <p:nvPr/>
          </p:nvSpPr>
          <p:spPr>
            <a:xfrm>
              <a:off x="2764992" y="3245365"/>
              <a:ext cx="92262" cy="182066"/>
            </a:xfrm>
            <a:custGeom>
              <a:avLst/>
              <a:gdLst/>
              <a:ahLst/>
              <a:cxnLst/>
              <a:rect l="l" t="t" r="r" b="b"/>
              <a:pathLst>
                <a:path w="1872" h="3724" extrusionOk="0">
                  <a:moveTo>
                    <a:pt x="36" y="0"/>
                  </a:moveTo>
                  <a:lnTo>
                    <a:pt x="36" y="0"/>
                  </a:lnTo>
                  <a:cubicBezTo>
                    <a:pt x="36" y="1"/>
                    <a:pt x="1" y="3653"/>
                    <a:pt x="1871" y="3723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69"/>
            <p:cNvSpPr/>
            <p:nvPr/>
          </p:nvSpPr>
          <p:spPr>
            <a:xfrm>
              <a:off x="2430128" y="3245365"/>
              <a:ext cx="118530" cy="182066"/>
            </a:xfrm>
            <a:custGeom>
              <a:avLst/>
              <a:gdLst/>
              <a:ahLst/>
              <a:cxnLst/>
              <a:rect l="l" t="t" r="r" b="b"/>
              <a:pathLst>
                <a:path w="2405" h="3724" extrusionOk="0">
                  <a:moveTo>
                    <a:pt x="2154" y="0"/>
                  </a:moveTo>
                  <a:lnTo>
                    <a:pt x="1" y="3723"/>
                  </a:lnTo>
                  <a:cubicBezTo>
                    <a:pt x="2405" y="3688"/>
                    <a:pt x="2154" y="1"/>
                    <a:pt x="215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69"/>
            <p:cNvSpPr/>
            <p:nvPr/>
          </p:nvSpPr>
          <p:spPr>
            <a:xfrm>
              <a:off x="2577549" y="2535256"/>
              <a:ext cx="189797" cy="131221"/>
            </a:xfrm>
            <a:custGeom>
              <a:avLst/>
              <a:gdLst/>
              <a:ahLst/>
              <a:cxnLst/>
              <a:rect l="l" t="t" r="r" b="b"/>
              <a:pathLst>
                <a:path w="3851" h="2684" extrusionOk="0">
                  <a:moveTo>
                    <a:pt x="1129" y="0"/>
                  </a:moveTo>
                  <a:cubicBezTo>
                    <a:pt x="428" y="0"/>
                    <a:pt x="1" y="58"/>
                    <a:pt x="1" y="58"/>
                  </a:cubicBezTo>
                  <a:cubicBezTo>
                    <a:pt x="1" y="58"/>
                    <a:pt x="85" y="2560"/>
                    <a:pt x="1968" y="2679"/>
                  </a:cubicBezTo>
                  <a:cubicBezTo>
                    <a:pt x="2013" y="2682"/>
                    <a:pt x="2057" y="2683"/>
                    <a:pt x="2099" y="2683"/>
                  </a:cubicBezTo>
                  <a:cubicBezTo>
                    <a:pt x="3851" y="2683"/>
                    <a:pt x="3737" y="257"/>
                    <a:pt x="3737" y="257"/>
                  </a:cubicBezTo>
                  <a:cubicBezTo>
                    <a:pt x="2708" y="53"/>
                    <a:pt x="1795" y="0"/>
                    <a:pt x="11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69"/>
            <p:cNvSpPr/>
            <p:nvPr/>
          </p:nvSpPr>
          <p:spPr>
            <a:xfrm>
              <a:off x="2413173" y="3190117"/>
              <a:ext cx="473382" cy="49"/>
            </a:xfrm>
            <a:custGeom>
              <a:avLst/>
              <a:gdLst/>
              <a:ahLst/>
              <a:cxnLst/>
              <a:rect l="l" t="t" r="r" b="b"/>
              <a:pathLst>
                <a:path w="9605" h="1" extrusionOk="0">
                  <a:moveTo>
                    <a:pt x="9605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69"/>
            <p:cNvSpPr/>
            <p:nvPr/>
          </p:nvSpPr>
          <p:spPr>
            <a:xfrm>
              <a:off x="2360533" y="2547773"/>
              <a:ext cx="216213" cy="226312"/>
            </a:xfrm>
            <a:custGeom>
              <a:avLst/>
              <a:gdLst/>
              <a:ahLst/>
              <a:cxnLst/>
              <a:rect l="l" t="t" r="r" b="b"/>
              <a:pathLst>
                <a:path w="4387" h="4629" extrusionOk="0">
                  <a:moveTo>
                    <a:pt x="2966" y="1"/>
                  </a:moveTo>
                  <a:cubicBezTo>
                    <a:pt x="835" y="94"/>
                    <a:pt x="1" y="3729"/>
                    <a:pt x="1" y="3729"/>
                  </a:cubicBezTo>
                  <a:lnTo>
                    <a:pt x="3283" y="4629"/>
                  </a:lnTo>
                  <a:cubicBezTo>
                    <a:pt x="4386" y="1002"/>
                    <a:pt x="2966" y="1"/>
                    <a:pt x="296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69"/>
            <p:cNvSpPr/>
            <p:nvPr/>
          </p:nvSpPr>
          <p:spPr>
            <a:xfrm>
              <a:off x="2604066" y="2398749"/>
              <a:ext cx="150763" cy="229294"/>
            </a:xfrm>
            <a:custGeom>
              <a:avLst/>
              <a:gdLst/>
              <a:ahLst/>
              <a:cxnLst/>
              <a:rect l="l" t="t" r="r" b="b"/>
              <a:pathLst>
                <a:path w="3059" h="4690" extrusionOk="0">
                  <a:moveTo>
                    <a:pt x="689" y="1"/>
                  </a:moveTo>
                  <a:lnTo>
                    <a:pt x="155" y="2815"/>
                  </a:lnTo>
                  <a:cubicBezTo>
                    <a:pt x="1" y="3618"/>
                    <a:pt x="477" y="4408"/>
                    <a:pt x="1258" y="4650"/>
                  </a:cubicBezTo>
                  <a:cubicBezTo>
                    <a:pt x="1346" y="4677"/>
                    <a:pt x="1433" y="4690"/>
                    <a:pt x="1520" y="4690"/>
                  </a:cubicBezTo>
                  <a:cubicBezTo>
                    <a:pt x="1931" y="4690"/>
                    <a:pt x="2304" y="4401"/>
                    <a:pt x="2388" y="3971"/>
                  </a:cubicBezTo>
                  <a:lnTo>
                    <a:pt x="3058" y="450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69"/>
            <p:cNvSpPr/>
            <p:nvPr/>
          </p:nvSpPr>
          <p:spPr>
            <a:xfrm>
              <a:off x="2580605" y="2265714"/>
              <a:ext cx="266632" cy="269384"/>
            </a:xfrm>
            <a:custGeom>
              <a:avLst/>
              <a:gdLst/>
              <a:ahLst/>
              <a:cxnLst/>
              <a:rect l="l" t="t" r="r" b="b"/>
              <a:pathLst>
                <a:path w="5410" h="5510" extrusionOk="0">
                  <a:moveTo>
                    <a:pt x="2458" y="0"/>
                  </a:moveTo>
                  <a:cubicBezTo>
                    <a:pt x="2184" y="0"/>
                    <a:pt x="1908" y="59"/>
                    <a:pt x="1642" y="172"/>
                  </a:cubicBezTo>
                  <a:cubicBezTo>
                    <a:pt x="534" y="644"/>
                    <a:pt x="1" y="1866"/>
                    <a:pt x="702" y="3529"/>
                  </a:cubicBezTo>
                  <a:cubicBezTo>
                    <a:pt x="1257" y="4837"/>
                    <a:pt x="2197" y="5509"/>
                    <a:pt x="3110" y="5509"/>
                  </a:cubicBezTo>
                  <a:cubicBezTo>
                    <a:pt x="3357" y="5509"/>
                    <a:pt x="3603" y="5460"/>
                    <a:pt x="3839" y="5360"/>
                  </a:cubicBezTo>
                  <a:cubicBezTo>
                    <a:pt x="4942" y="4892"/>
                    <a:pt x="5409" y="3498"/>
                    <a:pt x="4703" y="1835"/>
                  </a:cubicBezTo>
                  <a:cubicBezTo>
                    <a:pt x="4168" y="574"/>
                    <a:pt x="3319" y="0"/>
                    <a:pt x="24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69"/>
            <p:cNvSpPr/>
            <p:nvPr/>
          </p:nvSpPr>
          <p:spPr>
            <a:xfrm>
              <a:off x="2542752" y="2247966"/>
              <a:ext cx="224000" cy="235796"/>
            </a:xfrm>
            <a:custGeom>
              <a:avLst/>
              <a:gdLst/>
              <a:ahLst/>
              <a:cxnLst/>
              <a:rect l="l" t="t" r="r" b="b"/>
              <a:pathLst>
                <a:path w="4545" h="4823" extrusionOk="0">
                  <a:moveTo>
                    <a:pt x="3086" y="1"/>
                  </a:moveTo>
                  <a:cubicBezTo>
                    <a:pt x="2746" y="1"/>
                    <a:pt x="2343" y="99"/>
                    <a:pt x="1871" y="363"/>
                  </a:cubicBezTo>
                  <a:cubicBezTo>
                    <a:pt x="1" y="1413"/>
                    <a:pt x="138" y="2529"/>
                    <a:pt x="1607" y="4823"/>
                  </a:cubicBezTo>
                  <a:cubicBezTo>
                    <a:pt x="1607" y="4823"/>
                    <a:pt x="2551" y="4562"/>
                    <a:pt x="2048" y="2639"/>
                  </a:cubicBezTo>
                  <a:cubicBezTo>
                    <a:pt x="1916" y="2140"/>
                    <a:pt x="2141" y="1615"/>
                    <a:pt x="2591" y="1364"/>
                  </a:cubicBezTo>
                  <a:cubicBezTo>
                    <a:pt x="3416" y="910"/>
                    <a:pt x="4545" y="870"/>
                    <a:pt x="4545" y="870"/>
                  </a:cubicBezTo>
                  <a:cubicBezTo>
                    <a:pt x="4545" y="870"/>
                    <a:pt x="4095" y="1"/>
                    <a:pt x="30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9"/>
            <p:cNvSpPr/>
            <p:nvPr/>
          </p:nvSpPr>
          <p:spPr>
            <a:xfrm>
              <a:off x="2602809" y="2375738"/>
              <a:ext cx="67865" cy="78860"/>
            </a:xfrm>
            <a:custGeom>
              <a:avLst/>
              <a:gdLst/>
              <a:ahLst/>
              <a:cxnLst/>
              <a:rect l="l" t="t" r="r" b="b"/>
              <a:pathLst>
                <a:path w="1377" h="1613" extrusionOk="0">
                  <a:moveTo>
                    <a:pt x="720" y="1"/>
                  </a:moveTo>
                  <a:cubicBezTo>
                    <a:pt x="639" y="1"/>
                    <a:pt x="559" y="18"/>
                    <a:pt x="481" y="51"/>
                  </a:cubicBezTo>
                  <a:cubicBezTo>
                    <a:pt x="154" y="187"/>
                    <a:pt x="0" y="549"/>
                    <a:pt x="203" y="1034"/>
                  </a:cubicBezTo>
                  <a:cubicBezTo>
                    <a:pt x="366" y="1416"/>
                    <a:pt x="641" y="1612"/>
                    <a:pt x="907" y="1612"/>
                  </a:cubicBezTo>
                  <a:cubicBezTo>
                    <a:pt x="980" y="1612"/>
                    <a:pt x="1052" y="1598"/>
                    <a:pt x="1121" y="1568"/>
                  </a:cubicBezTo>
                  <a:lnTo>
                    <a:pt x="1376" y="536"/>
                  </a:lnTo>
                  <a:cubicBezTo>
                    <a:pt x="1219" y="168"/>
                    <a:pt x="971" y="1"/>
                    <a:pt x="7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69"/>
            <p:cNvSpPr/>
            <p:nvPr/>
          </p:nvSpPr>
          <p:spPr>
            <a:xfrm>
              <a:off x="2434909" y="2871340"/>
              <a:ext cx="36816" cy="22881"/>
            </a:xfrm>
            <a:custGeom>
              <a:avLst/>
              <a:gdLst/>
              <a:ahLst/>
              <a:cxnLst/>
              <a:rect l="l" t="t" r="r" b="b"/>
              <a:pathLst>
                <a:path w="747" h="468" extrusionOk="0">
                  <a:moveTo>
                    <a:pt x="746" y="0"/>
                  </a:moveTo>
                  <a:lnTo>
                    <a:pt x="1" y="468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69"/>
            <p:cNvSpPr/>
            <p:nvPr/>
          </p:nvSpPr>
          <p:spPr>
            <a:xfrm>
              <a:off x="2927841" y="2829489"/>
              <a:ext cx="17003" cy="34761"/>
            </a:xfrm>
            <a:custGeom>
              <a:avLst/>
              <a:gdLst/>
              <a:ahLst/>
              <a:cxnLst/>
              <a:rect l="l" t="t" r="r" b="b"/>
              <a:pathLst>
                <a:path w="345" h="711" extrusionOk="0">
                  <a:moveTo>
                    <a:pt x="345" y="0"/>
                  </a:moveTo>
                  <a:lnTo>
                    <a:pt x="1" y="711"/>
                  </a:lnTo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69"/>
            <p:cNvSpPr/>
            <p:nvPr/>
          </p:nvSpPr>
          <p:spPr>
            <a:xfrm>
              <a:off x="1453827" y="2634996"/>
              <a:ext cx="244010" cy="213209"/>
            </a:xfrm>
            <a:custGeom>
              <a:avLst/>
              <a:gdLst/>
              <a:ahLst/>
              <a:cxnLst/>
              <a:rect l="l" t="t" r="r" b="b"/>
              <a:pathLst>
                <a:path w="4951" h="4361" extrusionOk="0">
                  <a:moveTo>
                    <a:pt x="2476" y="1"/>
                  </a:moveTo>
                  <a:cubicBezTo>
                    <a:pt x="1621" y="1"/>
                    <a:pt x="810" y="506"/>
                    <a:pt x="464" y="1345"/>
                  </a:cubicBezTo>
                  <a:cubicBezTo>
                    <a:pt x="0" y="2461"/>
                    <a:pt x="530" y="3736"/>
                    <a:pt x="1642" y="4195"/>
                  </a:cubicBezTo>
                  <a:cubicBezTo>
                    <a:pt x="1914" y="4307"/>
                    <a:pt x="2197" y="4361"/>
                    <a:pt x="2475" y="4361"/>
                  </a:cubicBezTo>
                  <a:cubicBezTo>
                    <a:pt x="3330" y="4361"/>
                    <a:pt x="4142" y="3856"/>
                    <a:pt x="4492" y="3017"/>
                  </a:cubicBezTo>
                  <a:cubicBezTo>
                    <a:pt x="4950" y="1901"/>
                    <a:pt x="4421" y="626"/>
                    <a:pt x="3309" y="167"/>
                  </a:cubicBezTo>
                  <a:cubicBezTo>
                    <a:pt x="3036" y="54"/>
                    <a:pt x="2754" y="1"/>
                    <a:pt x="247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9"/>
            <p:cNvSpPr/>
            <p:nvPr/>
          </p:nvSpPr>
          <p:spPr>
            <a:xfrm>
              <a:off x="1837831" y="3038258"/>
              <a:ext cx="343960" cy="448419"/>
            </a:xfrm>
            <a:custGeom>
              <a:avLst/>
              <a:gdLst/>
              <a:ahLst/>
              <a:cxnLst/>
              <a:rect l="l" t="t" r="r" b="b"/>
              <a:pathLst>
                <a:path w="6979" h="9172" extrusionOk="0">
                  <a:moveTo>
                    <a:pt x="278" y="1"/>
                  </a:moveTo>
                  <a:lnTo>
                    <a:pt x="0" y="4585"/>
                  </a:lnTo>
                  <a:cubicBezTo>
                    <a:pt x="0" y="4585"/>
                    <a:pt x="2361" y="7421"/>
                    <a:pt x="3936" y="8709"/>
                  </a:cubicBezTo>
                  <a:cubicBezTo>
                    <a:pt x="4325" y="9028"/>
                    <a:pt x="4732" y="9172"/>
                    <a:pt x="5100" y="9172"/>
                  </a:cubicBezTo>
                  <a:cubicBezTo>
                    <a:pt x="6219" y="9172"/>
                    <a:pt x="6978" y="7844"/>
                    <a:pt x="5793" y="6085"/>
                  </a:cubicBezTo>
                  <a:cubicBezTo>
                    <a:pt x="1646" y="385"/>
                    <a:pt x="278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69"/>
            <p:cNvSpPr/>
            <p:nvPr/>
          </p:nvSpPr>
          <p:spPr>
            <a:xfrm>
              <a:off x="1839557" y="3038258"/>
              <a:ext cx="164661" cy="268162"/>
            </a:xfrm>
            <a:custGeom>
              <a:avLst/>
              <a:gdLst/>
              <a:ahLst/>
              <a:cxnLst/>
              <a:rect l="l" t="t" r="r" b="b"/>
              <a:pathLst>
                <a:path w="3341" h="5485" extrusionOk="0">
                  <a:moveTo>
                    <a:pt x="1" y="1"/>
                  </a:moveTo>
                  <a:lnTo>
                    <a:pt x="358" y="5485"/>
                  </a:lnTo>
                  <a:cubicBezTo>
                    <a:pt x="358" y="5485"/>
                    <a:pt x="2577" y="4470"/>
                    <a:pt x="3340" y="2710"/>
                  </a:cubicBezTo>
                  <a:cubicBezTo>
                    <a:pt x="1364" y="24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69"/>
            <p:cNvSpPr/>
            <p:nvPr/>
          </p:nvSpPr>
          <p:spPr>
            <a:xfrm>
              <a:off x="1432534" y="3001100"/>
              <a:ext cx="483584" cy="618067"/>
            </a:xfrm>
            <a:custGeom>
              <a:avLst/>
              <a:gdLst/>
              <a:ahLst/>
              <a:cxnLst/>
              <a:rect l="l" t="t" r="r" b="b"/>
              <a:pathLst>
                <a:path w="9812" h="12642" extrusionOk="0">
                  <a:moveTo>
                    <a:pt x="4393" y="1"/>
                  </a:moveTo>
                  <a:cubicBezTo>
                    <a:pt x="3187" y="1"/>
                    <a:pt x="1980" y="132"/>
                    <a:pt x="1107" y="430"/>
                  </a:cubicBezTo>
                  <a:cubicBezTo>
                    <a:pt x="0" y="902"/>
                    <a:pt x="1107" y="12641"/>
                    <a:pt x="1107" y="12641"/>
                  </a:cubicBezTo>
                  <a:lnTo>
                    <a:pt x="8594" y="12641"/>
                  </a:lnTo>
                  <a:cubicBezTo>
                    <a:pt x="8594" y="12641"/>
                    <a:pt x="9812" y="2715"/>
                    <a:pt x="8925" y="1008"/>
                  </a:cubicBezTo>
                  <a:cubicBezTo>
                    <a:pt x="8610" y="402"/>
                    <a:pt x="6503" y="1"/>
                    <a:pt x="439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9"/>
            <p:cNvSpPr/>
            <p:nvPr/>
          </p:nvSpPr>
          <p:spPr>
            <a:xfrm>
              <a:off x="1365552" y="3619145"/>
              <a:ext cx="586245" cy="621196"/>
            </a:xfrm>
            <a:custGeom>
              <a:avLst/>
              <a:gdLst/>
              <a:ahLst/>
              <a:cxnLst/>
              <a:rect l="l" t="t" r="r" b="b"/>
              <a:pathLst>
                <a:path w="11895" h="12706" extrusionOk="0">
                  <a:moveTo>
                    <a:pt x="2466" y="0"/>
                  </a:moveTo>
                  <a:cubicBezTo>
                    <a:pt x="2466" y="0"/>
                    <a:pt x="786" y="5841"/>
                    <a:pt x="0" y="12706"/>
                  </a:cubicBezTo>
                  <a:lnTo>
                    <a:pt x="11656" y="12706"/>
                  </a:lnTo>
                  <a:cubicBezTo>
                    <a:pt x="11656" y="12706"/>
                    <a:pt x="11894" y="6106"/>
                    <a:pt x="9953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69"/>
            <p:cNvSpPr/>
            <p:nvPr/>
          </p:nvSpPr>
          <p:spPr>
            <a:xfrm>
              <a:off x="1599523" y="2830564"/>
              <a:ext cx="171610" cy="260926"/>
            </a:xfrm>
            <a:custGeom>
              <a:avLst/>
              <a:gdLst/>
              <a:ahLst/>
              <a:cxnLst/>
              <a:rect l="l" t="t" r="r" b="b"/>
              <a:pathLst>
                <a:path w="3482" h="5337" extrusionOk="0">
                  <a:moveTo>
                    <a:pt x="786" y="1"/>
                  </a:moveTo>
                  <a:lnTo>
                    <a:pt x="177" y="3203"/>
                  </a:lnTo>
                  <a:cubicBezTo>
                    <a:pt x="0" y="4117"/>
                    <a:pt x="543" y="5017"/>
                    <a:pt x="1430" y="5290"/>
                  </a:cubicBezTo>
                  <a:cubicBezTo>
                    <a:pt x="1530" y="5322"/>
                    <a:pt x="1632" y="5337"/>
                    <a:pt x="1731" y="5337"/>
                  </a:cubicBezTo>
                  <a:cubicBezTo>
                    <a:pt x="2199" y="5337"/>
                    <a:pt x="2623" y="5005"/>
                    <a:pt x="2718" y="4518"/>
                  </a:cubicBezTo>
                  <a:lnTo>
                    <a:pt x="3481" y="512"/>
                  </a:lnTo>
                  <a:lnTo>
                    <a:pt x="786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69"/>
            <p:cNvSpPr/>
            <p:nvPr/>
          </p:nvSpPr>
          <p:spPr>
            <a:xfrm>
              <a:off x="1572759" y="2679243"/>
              <a:ext cx="303596" cy="306491"/>
            </a:xfrm>
            <a:custGeom>
              <a:avLst/>
              <a:gdLst/>
              <a:ahLst/>
              <a:cxnLst/>
              <a:rect l="l" t="t" r="r" b="b"/>
              <a:pathLst>
                <a:path w="6160" h="6269" extrusionOk="0">
                  <a:moveTo>
                    <a:pt x="2801" y="1"/>
                  </a:moveTo>
                  <a:cubicBezTo>
                    <a:pt x="2487" y="1"/>
                    <a:pt x="2172" y="68"/>
                    <a:pt x="1867" y="197"/>
                  </a:cubicBezTo>
                  <a:cubicBezTo>
                    <a:pt x="609" y="727"/>
                    <a:pt x="1" y="2125"/>
                    <a:pt x="804" y="4018"/>
                  </a:cubicBezTo>
                  <a:cubicBezTo>
                    <a:pt x="1435" y="5506"/>
                    <a:pt x="2503" y="6269"/>
                    <a:pt x="3540" y="6269"/>
                  </a:cubicBezTo>
                  <a:cubicBezTo>
                    <a:pt x="3822" y="6269"/>
                    <a:pt x="4101" y="6213"/>
                    <a:pt x="4368" y="6100"/>
                  </a:cubicBezTo>
                  <a:cubicBezTo>
                    <a:pt x="5625" y="5566"/>
                    <a:pt x="6159" y="3978"/>
                    <a:pt x="5356" y="2085"/>
                  </a:cubicBezTo>
                  <a:cubicBezTo>
                    <a:pt x="4748" y="652"/>
                    <a:pt x="3781" y="1"/>
                    <a:pt x="28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69"/>
            <p:cNvSpPr/>
            <p:nvPr/>
          </p:nvSpPr>
          <p:spPr>
            <a:xfrm>
              <a:off x="1567535" y="3412723"/>
              <a:ext cx="504481" cy="268944"/>
            </a:xfrm>
            <a:custGeom>
              <a:avLst/>
              <a:gdLst/>
              <a:ahLst/>
              <a:cxnLst/>
              <a:rect l="l" t="t" r="r" b="b"/>
              <a:pathLst>
                <a:path w="10236" h="5501" extrusionOk="0">
                  <a:moveTo>
                    <a:pt x="852" y="0"/>
                  </a:moveTo>
                  <a:cubicBezTo>
                    <a:pt x="852" y="1"/>
                    <a:pt x="1" y="4615"/>
                    <a:pt x="4774" y="5409"/>
                  </a:cubicBezTo>
                  <a:cubicBezTo>
                    <a:pt x="5150" y="5472"/>
                    <a:pt x="5500" y="5501"/>
                    <a:pt x="5827" y="5501"/>
                  </a:cubicBezTo>
                  <a:cubicBezTo>
                    <a:pt x="9648" y="5501"/>
                    <a:pt x="10236" y="1562"/>
                    <a:pt x="10236" y="1562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69"/>
            <p:cNvSpPr/>
            <p:nvPr/>
          </p:nvSpPr>
          <p:spPr>
            <a:xfrm>
              <a:off x="1603663" y="3382556"/>
              <a:ext cx="472939" cy="135425"/>
            </a:xfrm>
            <a:custGeom>
              <a:avLst/>
              <a:gdLst/>
              <a:ahLst/>
              <a:cxnLst/>
              <a:rect l="l" t="t" r="r" b="b"/>
              <a:pathLst>
                <a:path w="9596" h="2770" extrusionOk="0">
                  <a:moveTo>
                    <a:pt x="2312" y="1"/>
                  </a:moveTo>
                  <a:cubicBezTo>
                    <a:pt x="1041" y="1"/>
                    <a:pt x="172" y="212"/>
                    <a:pt x="106" y="604"/>
                  </a:cubicBezTo>
                  <a:cubicBezTo>
                    <a:pt x="0" y="1235"/>
                    <a:pt x="2016" y="2100"/>
                    <a:pt x="4606" y="2528"/>
                  </a:cubicBezTo>
                  <a:cubicBezTo>
                    <a:pt x="5587" y="2691"/>
                    <a:pt x="6510" y="2770"/>
                    <a:pt x="7284" y="2770"/>
                  </a:cubicBezTo>
                  <a:cubicBezTo>
                    <a:pt x="8555" y="2770"/>
                    <a:pt x="9424" y="2558"/>
                    <a:pt x="9489" y="2166"/>
                  </a:cubicBezTo>
                  <a:cubicBezTo>
                    <a:pt x="9595" y="1535"/>
                    <a:pt x="7579" y="670"/>
                    <a:pt x="4990" y="242"/>
                  </a:cubicBezTo>
                  <a:cubicBezTo>
                    <a:pt x="4008" y="79"/>
                    <a:pt x="3086" y="1"/>
                    <a:pt x="23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69"/>
            <p:cNvSpPr/>
            <p:nvPr/>
          </p:nvSpPr>
          <p:spPr>
            <a:xfrm>
              <a:off x="1723434" y="3200678"/>
              <a:ext cx="83982" cy="271388"/>
            </a:xfrm>
            <a:custGeom>
              <a:avLst/>
              <a:gdLst/>
              <a:ahLst/>
              <a:cxnLst/>
              <a:rect l="l" t="t" r="r" b="b"/>
              <a:pathLst>
                <a:path w="1704" h="5551" extrusionOk="0">
                  <a:moveTo>
                    <a:pt x="852" y="1"/>
                  </a:moveTo>
                  <a:cubicBezTo>
                    <a:pt x="354" y="1"/>
                    <a:pt x="517" y="2913"/>
                    <a:pt x="685" y="4532"/>
                  </a:cubicBezTo>
                  <a:cubicBezTo>
                    <a:pt x="1" y="4726"/>
                    <a:pt x="32" y="5551"/>
                    <a:pt x="32" y="5551"/>
                  </a:cubicBezTo>
                  <a:lnTo>
                    <a:pt x="1677" y="5551"/>
                  </a:lnTo>
                  <a:cubicBezTo>
                    <a:pt x="1677" y="5551"/>
                    <a:pt x="1704" y="4726"/>
                    <a:pt x="1024" y="4532"/>
                  </a:cubicBezTo>
                  <a:cubicBezTo>
                    <a:pt x="1192" y="2913"/>
                    <a:pt x="1355" y="1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69"/>
            <p:cNvSpPr/>
            <p:nvPr/>
          </p:nvSpPr>
          <p:spPr>
            <a:xfrm>
              <a:off x="1363334" y="3021781"/>
              <a:ext cx="648886" cy="682749"/>
            </a:xfrm>
            <a:custGeom>
              <a:avLst/>
              <a:gdLst/>
              <a:ahLst/>
              <a:cxnLst/>
              <a:rect l="l" t="t" r="r" b="b"/>
              <a:pathLst>
                <a:path w="13166" h="13965" extrusionOk="0">
                  <a:moveTo>
                    <a:pt x="2413" y="1"/>
                  </a:moveTo>
                  <a:cubicBezTo>
                    <a:pt x="147" y="1"/>
                    <a:pt x="0" y="10058"/>
                    <a:pt x="1775" y="11380"/>
                  </a:cubicBezTo>
                  <a:cubicBezTo>
                    <a:pt x="3773" y="12876"/>
                    <a:pt x="7942" y="13396"/>
                    <a:pt x="8807" y="13401"/>
                  </a:cubicBezTo>
                  <a:cubicBezTo>
                    <a:pt x="9262" y="13601"/>
                    <a:pt x="10193" y="13964"/>
                    <a:pt x="10928" y="13964"/>
                  </a:cubicBezTo>
                  <a:cubicBezTo>
                    <a:pt x="10969" y="13964"/>
                    <a:pt x="11009" y="13963"/>
                    <a:pt x="11048" y="13961"/>
                  </a:cubicBezTo>
                  <a:cubicBezTo>
                    <a:pt x="11979" y="13904"/>
                    <a:pt x="12671" y="13401"/>
                    <a:pt x="13091" y="12920"/>
                  </a:cubicBezTo>
                  <a:cubicBezTo>
                    <a:pt x="13166" y="12832"/>
                    <a:pt x="13130" y="12686"/>
                    <a:pt x="13016" y="12660"/>
                  </a:cubicBezTo>
                  <a:cubicBezTo>
                    <a:pt x="12950" y="12643"/>
                    <a:pt x="12870" y="12637"/>
                    <a:pt x="12780" y="12637"/>
                  </a:cubicBezTo>
                  <a:cubicBezTo>
                    <a:pt x="12481" y="12637"/>
                    <a:pt x="12066" y="12707"/>
                    <a:pt x="11656" y="12707"/>
                  </a:cubicBezTo>
                  <a:cubicBezTo>
                    <a:pt x="11274" y="12707"/>
                    <a:pt x="10896" y="12646"/>
                    <a:pt x="10620" y="12408"/>
                  </a:cubicBezTo>
                  <a:cubicBezTo>
                    <a:pt x="11471" y="12311"/>
                    <a:pt x="12120" y="11883"/>
                    <a:pt x="11944" y="11676"/>
                  </a:cubicBezTo>
                  <a:cubicBezTo>
                    <a:pt x="11907" y="11631"/>
                    <a:pt x="11852" y="11615"/>
                    <a:pt x="11778" y="11615"/>
                  </a:cubicBezTo>
                  <a:cubicBezTo>
                    <a:pt x="11576" y="11615"/>
                    <a:pt x="11232" y="11737"/>
                    <a:pt x="10721" y="11737"/>
                  </a:cubicBezTo>
                  <a:cubicBezTo>
                    <a:pt x="10547" y="11737"/>
                    <a:pt x="10353" y="11722"/>
                    <a:pt x="10139" y="11685"/>
                  </a:cubicBezTo>
                  <a:cubicBezTo>
                    <a:pt x="9997" y="11661"/>
                    <a:pt x="9864" y="11650"/>
                    <a:pt x="9739" y="11650"/>
                  </a:cubicBezTo>
                  <a:cubicBezTo>
                    <a:pt x="9449" y="11650"/>
                    <a:pt x="9205" y="11706"/>
                    <a:pt x="9014" y="11777"/>
                  </a:cubicBezTo>
                  <a:cubicBezTo>
                    <a:pt x="7982" y="11288"/>
                    <a:pt x="6711" y="11107"/>
                    <a:pt x="3438" y="9042"/>
                  </a:cubicBezTo>
                  <a:cubicBezTo>
                    <a:pt x="3831" y="1172"/>
                    <a:pt x="2511" y="7"/>
                    <a:pt x="2511" y="7"/>
                  </a:cubicBezTo>
                  <a:cubicBezTo>
                    <a:pt x="2478" y="3"/>
                    <a:pt x="2445" y="1"/>
                    <a:pt x="241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69"/>
            <p:cNvSpPr/>
            <p:nvPr/>
          </p:nvSpPr>
          <p:spPr>
            <a:xfrm>
              <a:off x="1719096" y="3299244"/>
              <a:ext cx="450711" cy="200596"/>
            </a:xfrm>
            <a:custGeom>
              <a:avLst/>
              <a:gdLst/>
              <a:ahLst/>
              <a:cxnLst/>
              <a:rect l="l" t="t" r="r" b="b"/>
              <a:pathLst>
                <a:path w="9145" h="4103" extrusionOk="0">
                  <a:moveTo>
                    <a:pt x="817" y="1"/>
                  </a:moveTo>
                  <a:cubicBezTo>
                    <a:pt x="71" y="1"/>
                    <a:pt x="1" y="1227"/>
                    <a:pt x="120" y="1602"/>
                  </a:cubicBezTo>
                  <a:cubicBezTo>
                    <a:pt x="208" y="1876"/>
                    <a:pt x="1505" y="2194"/>
                    <a:pt x="2211" y="2348"/>
                  </a:cubicBezTo>
                  <a:cubicBezTo>
                    <a:pt x="3009" y="2802"/>
                    <a:pt x="5078" y="3901"/>
                    <a:pt x="6706" y="4077"/>
                  </a:cubicBezTo>
                  <a:cubicBezTo>
                    <a:pt x="6863" y="4094"/>
                    <a:pt x="7010" y="4102"/>
                    <a:pt x="7148" y="4102"/>
                  </a:cubicBezTo>
                  <a:cubicBezTo>
                    <a:pt x="8755" y="4102"/>
                    <a:pt x="9144" y="3019"/>
                    <a:pt x="8767" y="2048"/>
                  </a:cubicBezTo>
                  <a:lnTo>
                    <a:pt x="7253" y="1329"/>
                  </a:lnTo>
                  <a:lnTo>
                    <a:pt x="2767" y="844"/>
                  </a:lnTo>
                  <a:cubicBezTo>
                    <a:pt x="2767" y="844"/>
                    <a:pt x="1567" y="1"/>
                    <a:pt x="8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69"/>
            <p:cNvSpPr/>
            <p:nvPr/>
          </p:nvSpPr>
          <p:spPr>
            <a:xfrm>
              <a:off x="1560142" y="2661447"/>
              <a:ext cx="245981" cy="289722"/>
            </a:xfrm>
            <a:custGeom>
              <a:avLst/>
              <a:gdLst/>
              <a:ahLst/>
              <a:cxnLst/>
              <a:rect l="l" t="t" r="r" b="b"/>
              <a:pathLst>
                <a:path w="4991" h="5926" extrusionOk="0">
                  <a:moveTo>
                    <a:pt x="2880" y="0"/>
                  </a:moveTo>
                  <a:cubicBezTo>
                    <a:pt x="1762" y="0"/>
                    <a:pt x="649" y="766"/>
                    <a:pt x="411" y="1849"/>
                  </a:cubicBezTo>
                  <a:cubicBezTo>
                    <a:pt x="1" y="3715"/>
                    <a:pt x="1117" y="5926"/>
                    <a:pt x="1117" y="5926"/>
                  </a:cubicBezTo>
                  <a:cubicBezTo>
                    <a:pt x="1117" y="5926"/>
                    <a:pt x="2740" y="4805"/>
                    <a:pt x="1536" y="2560"/>
                  </a:cubicBezTo>
                  <a:cubicBezTo>
                    <a:pt x="2207" y="1475"/>
                    <a:pt x="3204" y="1235"/>
                    <a:pt x="3954" y="1235"/>
                  </a:cubicBezTo>
                  <a:cubicBezTo>
                    <a:pt x="4550" y="1235"/>
                    <a:pt x="4990" y="1386"/>
                    <a:pt x="4990" y="1386"/>
                  </a:cubicBezTo>
                  <a:lnTo>
                    <a:pt x="4990" y="1382"/>
                  </a:lnTo>
                  <a:cubicBezTo>
                    <a:pt x="4506" y="404"/>
                    <a:pt x="3691" y="0"/>
                    <a:pt x="2880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69"/>
            <p:cNvSpPr/>
            <p:nvPr/>
          </p:nvSpPr>
          <p:spPr>
            <a:xfrm>
              <a:off x="1604081" y="2820069"/>
              <a:ext cx="67865" cy="78811"/>
            </a:xfrm>
            <a:custGeom>
              <a:avLst/>
              <a:gdLst/>
              <a:ahLst/>
              <a:cxnLst/>
              <a:rect l="l" t="t" r="r" b="b"/>
              <a:pathLst>
                <a:path w="1377" h="1612" extrusionOk="0">
                  <a:moveTo>
                    <a:pt x="720" y="0"/>
                  </a:moveTo>
                  <a:cubicBezTo>
                    <a:pt x="640" y="0"/>
                    <a:pt x="559" y="17"/>
                    <a:pt x="481" y="51"/>
                  </a:cubicBezTo>
                  <a:cubicBezTo>
                    <a:pt x="159" y="187"/>
                    <a:pt x="0" y="549"/>
                    <a:pt x="208" y="1034"/>
                  </a:cubicBezTo>
                  <a:cubicBezTo>
                    <a:pt x="367" y="1416"/>
                    <a:pt x="641" y="1612"/>
                    <a:pt x="910" y="1612"/>
                  </a:cubicBezTo>
                  <a:cubicBezTo>
                    <a:pt x="983" y="1612"/>
                    <a:pt x="1056" y="1597"/>
                    <a:pt x="1125" y="1568"/>
                  </a:cubicBezTo>
                  <a:lnTo>
                    <a:pt x="1377" y="536"/>
                  </a:lnTo>
                  <a:cubicBezTo>
                    <a:pt x="1220" y="168"/>
                    <a:pt x="971" y="0"/>
                    <a:pt x="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9"/>
            <p:cNvSpPr/>
            <p:nvPr/>
          </p:nvSpPr>
          <p:spPr>
            <a:xfrm>
              <a:off x="1700859" y="3000122"/>
              <a:ext cx="81764" cy="95140"/>
            </a:xfrm>
            <a:custGeom>
              <a:avLst/>
              <a:gdLst/>
              <a:ahLst/>
              <a:cxnLst/>
              <a:rect l="l" t="t" r="r" b="b"/>
              <a:pathLst>
                <a:path w="1659" h="1946" extrusionOk="0">
                  <a:moveTo>
                    <a:pt x="865" y="0"/>
                  </a:moveTo>
                  <a:lnTo>
                    <a:pt x="0" y="1871"/>
                  </a:lnTo>
                  <a:cubicBezTo>
                    <a:pt x="0" y="1871"/>
                    <a:pt x="186" y="1945"/>
                    <a:pt x="425" y="1945"/>
                  </a:cubicBezTo>
                  <a:cubicBezTo>
                    <a:pt x="729" y="1945"/>
                    <a:pt x="1119" y="1823"/>
                    <a:pt x="1315" y="1266"/>
                  </a:cubicBezTo>
                  <a:cubicBezTo>
                    <a:pt x="1659" y="274"/>
                    <a:pt x="865" y="0"/>
                    <a:pt x="8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69"/>
            <p:cNvSpPr/>
            <p:nvPr/>
          </p:nvSpPr>
          <p:spPr>
            <a:xfrm>
              <a:off x="1574090" y="2987166"/>
              <a:ext cx="126810" cy="109660"/>
            </a:xfrm>
            <a:custGeom>
              <a:avLst/>
              <a:gdLst/>
              <a:ahLst/>
              <a:cxnLst/>
              <a:rect l="l" t="t" r="r" b="b"/>
              <a:pathLst>
                <a:path w="2573" h="2243" extrusionOk="0">
                  <a:moveTo>
                    <a:pt x="693" y="0"/>
                  </a:moveTo>
                  <a:lnTo>
                    <a:pt x="693" y="0"/>
                  </a:lnTo>
                  <a:cubicBezTo>
                    <a:pt x="693" y="0"/>
                    <a:pt x="0" y="627"/>
                    <a:pt x="728" y="1611"/>
                  </a:cubicBezTo>
                  <a:cubicBezTo>
                    <a:pt x="1102" y="2120"/>
                    <a:pt x="1583" y="2242"/>
                    <a:pt x="1960" y="2242"/>
                  </a:cubicBezTo>
                  <a:cubicBezTo>
                    <a:pt x="2311" y="2242"/>
                    <a:pt x="2572" y="2136"/>
                    <a:pt x="2572" y="2136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69"/>
            <p:cNvSpPr/>
            <p:nvPr/>
          </p:nvSpPr>
          <p:spPr>
            <a:xfrm>
              <a:off x="1376001" y="3017381"/>
              <a:ext cx="179841" cy="263419"/>
            </a:xfrm>
            <a:custGeom>
              <a:avLst/>
              <a:gdLst/>
              <a:ahLst/>
              <a:cxnLst/>
              <a:rect l="l" t="t" r="r" b="b"/>
              <a:pathLst>
                <a:path w="3649" h="5388" extrusionOk="0">
                  <a:moveTo>
                    <a:pt x="2572" y="0"/>
                  </a:moveTo>
                  <a:cubicBezTo>
                    <a:pt x="882" y="93"/>
                    <a:pt x="31" y="1173"/>
                    <a:pt x="0" y="4332"/>
                  </a:cubicBezTo>
                  <a:cubicBezTo>
                    <a:pt x="1183" y="5253"/>
                    <a:pt x="2315" y="5388"/>
                    <a:pt x="2876" y="5388"/>
                  </a:cubicBezTo>
                  <a:cubicBezTo>
                    <a:pt x="3108" y="5388"/>
                    <a:pt x="3243" y="5365"/>
                    <a:pt x="3243" y="5365"/>
                  </a:cubicBezTo>
                  <a:cubicBezTo>
                    <a:pt x="3243" y="5365"/>
                    <a:pt x="3649" y="1871"/>
                    <a:pt x="257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69"/>
            <p:cNvSpPr/>
            <p:nvPr/>
          </p:nvSpPr>
          <p:spPr>
            <a:xfrm>
              <a:off x="1764096" y="3572551"/>
              <a:ext cx="52489" cy="127505"/>
            </a:xfrm>
            <a:custGeom>
              <a:avLst/>
              <a:gdLst/>
              <a:ahLst/>
              <a:cxnLst/>
              <a:rect l="l" t="t" r="r" b="b"/>
              <a:pathLst>
                <a:path w="1065" h="2608" extrusionOk="0">
                  <a:moveTo>
                    <a:pt x="694" y="0"/>
                  </a:moveTo>
                  <a:cubicBezTo>
                    <a:pt x="527" y="0"/>
                    <a:pt x="382" y="121"/>
                    <a:pt x="354" y="287"/>
                  </a:cubicBezTo>
                  <a:lnTo>
                    <a:pt x="32" y="2206"/>
                  </a:lnTo>
                  <a:cubicBezTo>
                    <a:pt x="1" y="2396"/>
                    <a:pt x="129" y="2572"/>
                    <a:pt x="318" y="2603"/>
                  </a:cubicBezTo>
                  <a:cubicBezTo>
                    <a:pt x="337" y="2606"/>
                    <a:pt x="356" y="2608"/>
                    <a:pt x="374" y="2608"/>
                  </a:cubicBezTo>
                  <a:cubicBezTo>
                    <a:pt x="538" y="2608"/>
                    <a:pt x="683" y="2488"/>
                    <a:pt x="711" y="2321"/>
                  </a:cubicBezTo>
                  <a:lnTo>
                    <a:pt x="1033" y="402"/>
                  </a:lnTo>
                  <a:cubicBezTo>
                    <a:pt x="1064" y="217"/>
                    <a:pt x="936" y="36"/>
                    <a:pt x="751" y="5"/>
                  </a:cubicBezTo>
                  <a:cubicBezTo>
                    <a:pt x="732" y="2"/>
                    <a:pt x="713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9"/>
            <p:cNvSpPr/>
            <p:nvPr/>
          </p:nvSpPr>
          <p:spPr>
            <a:xfrm>
              <a:off x="1280529" y="4331992"/>
              <a:ext cx="2038871" cy="353132"/>
            </a:xfrm>
            <a:custGeom>
              <a:avLst/>
              <a:gdLst/>
              <a:ahLst/>
              <a:cxnLst/>
              <a:rect l="l" t="t" r="r" b="b"/>
              <a:pathLst>
                <a:path w="41369" h="7223" extrusionOk="0">
                  <a:moveTo>
                    <a:pt x="0" y="1"/>
                  </a:moveTo>
                  <a:lnTo>
                    <a:pt x="0" y="1999"/>
                  </a:lnTo>
                  <a:cubicBezTo>
                    <a:pt x="0" y="4884"/>
                    <a:pt x="9260" y="7223"/>
                    <a:pt x="20687" y="7223"/>
                  </a:cubicBezTo>
                  <a:cubicBezTo>
                    <a:pt x="32108" y="7223"/>
                    <a:pt x="41368" y="4884"/>
                    <a:pt x="41368" y="1999"/>
                  </a:cubicBezTo>
                  <a:lnTo>
                    <a:pt x="41368" y="1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69"/>
            <p:cNvSpPr/>
            <p:nvPr/>
          </p:nvSpPr>
          <p:spPr>
            <a:xfrm>
              <a:off x="1069625" y="4066068"/>
              <a:ext cx="2460849" cy="426027"/>
            </a:xfrm>
            <a:custGeom>
              <a:avLst/>
              <a:gdLst/>
              <a:ahLst/>
              <a:cxnLst/>
              <a:rect l="l" t="t" r="r" b="b"/>
              <a:pathLst>
                <a:path w="49931" h="8714" extrusionOk="0">
                  <a:moveTo>
                    <a:pt x="0" y="0"/>
                  </a:moveTo>
                  <a:lnTo>
                    <a:pt x="0" y="2409"/>
                  </a:lnTo>
                  <a:cubicBezTo>
                    <a:pt x="0" y="5890"/>
                    <a:pt x="11175" y="8713"/>
                    <a:pt x="24966" y="8713"/>
                  </a:cubicBezTo>
                  <a:cubicBezTo>
                    <a:pt x="38752" y="8713"/>
                    <a:pt x="49931" y="5890"/>
                    <a:pt x="49931" y="2409"/>
                  </a:cubicBezTo>
                  <a:lnTo>
                    <a:pt x="49931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69"/>
            <p:cNvSpPr/>
            <p:nvPr/>
          </p:nvSpPr>
          <p:spPr>
            <a:xfrm>
              <a:off x="1069625" y="3779169"/>
              <a:ext cx="2460652" cy="616698"/>
            </a:xfrm>
            <a:custGeom>
              <a:avLst/>
              <a:gdLst/>
              <a:ahLst/>
              <a:cxnLst/>
              <a:rect l="l" t="t" r="r" b="b"/>
              <a:pathLst>
                <a:path w="49927" h="12614" extrusionOk="0">
                  <a:moveTo>
                    <a:pt x="24966" y="1"/>
                  </a:moveTo>
                  <a:cubicBezTo>
                    <a:pt x="18344" y="1"/>
                    <a:pt x="11991" y="663"/>
                    <a:pt x="7310" y="1845"/>
                  </a:cubicBezTo>
                  <a:cubicBezTo>
                    <a:pt x="2629" y="3027"/>
                    <a:pt x="0" y="4633"/>
                    <a:pt x="0" y="6305"/>
                  </a:cubicBezTo>
                  <a:cubicBezTo>
                    <a:pt x="0" y="7977"/>
                    <a:pt x="2629" y="9583"/>
                    <a:pt x="7310" y="10765"/>
                  </a:cubicBezTo>
                  <a:cubicBezTo>
                    <a:pt x="11991" y="11947"/>
                    <a:pt x="18344" y="12614"/>
                    <a:pt x="24966" y="12614"/>
                  </a:cubicBezTo>
                  <a:cubicBezTo>
                    <a:pt x="31583" y="12614"/>
                    <a:pt x="37936" y="11947"/>
                    <a:pt x="42616" y="10765"/>
                  </a:cubicBezTo>
                  <a:cubicBezTo>
                    <a:pt x="47297" y="9583"/>
                    <a:pt x="49927" y="7977"/>
                    <a:pt x="49927" y="6305"/>
                  </a:cubicBezTo>
                  <a:cubicBezTo>
                    <a:pt x="49927" y="4633"/>
                    <a:pt x="47297" y="3027"/>
                    <a:pt x="42616" y="1845"/>
                  </a:cubicBezTo>
                  <a:cubicBezTo>
                    <a:pt x="37936" y="663"/>
                    <a:pt x="31583" y="1"/>
                    <a:pt x="249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9"/>
            <p:cNvSpPr/>
            <p:nvPr/>
          </p:nvSpPr>
          <p:spPr>
            <a:xfrm>
              <a:off x="2998076" y="3477211"/>
              <a:ext cx="500588" cy="201916"/>
            </a:xfrm>
            <a:custGeom>
              <a:avLst/>
              <a:gdLst/>
              <a:ahLst/>
              <a:cxnLst/>
              <a:rect l="l" t="t" r="r" b="b"/>
              <a:pathLst>
                <a:path w="10157" h="4130" extrusionOk="0">
                  <a:moveTo>
                    <a:pt x="85" y="1"/>
                  </a:moveTo>
                  <a:cubicBezTo>
                    <a:pt x="85" y="1"/>
                    <a:pt x="1" y="4130"/>
                    <a:pt x="5079" y="4130"/>
                  </a:cubicBezTo>
                  <a:cubicBezTo>
                    <a:pt x="10156" y="4130"/>
                    <a:pt x="10073" y="1"/>
                    <a:pt x="10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69"/>
            <p:cNvSpPr/>
            <p:nvPr/>
          </p:nvSpPr>
          <p:spPr>
            <a:xfrm>
              <a:off x="3002217" y="3427390"/>
              <a:ext cx="492505" cy="99931"/>
            </a:xfrm>
            <a:custGeom>
              <a:avLst/>
              <a:gdLst/>
              <a:ahLst/>
              <a:cxnLst/>
              <a:rect l="l" t="t" r="r" b="b"/>
              <a:pathLst>
                <a:path w="9993" h="2044" extrusionOk="0">
                  <a:moveTo>
                    <a:pt x="4995" y="0"/>
                  </a:moveTo>
                  <a:cubicBezTo>
                    <a:pt x="2237" y="0"/>
                    <a:pt x="1" y="455"/>
                    <a:pt x="1" y="1020"/>
                  </a:cubicBezTo>
                  <a:cubicBezTo>
                    <a:pt x="1" y="1584"/>
                    <a:pt x="2237" y="2043"/>
                    <a:pt x="4995" y="2043"/>
                  </a:cubicBezTo>
                  <a:cubicBezTo>
                    <a:pt x="7756" y="2043"/>
                    <a:pt x="9993" y="1584"/>
                    <a:pt x="9993" y="1020"/>
                  </a:cubicBezTo>
                  <a:cubicBezTo>
                    <a:pt x="9993" y="455"/>
                    <a:pt x="7756" y="0"/>
                    <a:pt x="499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69"/>
            <p:cNvSpPr/>
            <p:nvPr/>
          </p:nvSpPr>
          <p:spPr>
            <a:xfrm>
              <a:off x="3002217" y="3470758"/>
              <a:ext cx="492505" cy="99882"/>
            </a:xfrm>
            <a:custGeom>
              <a:avLst/>
              <a:gdLst/>
              <a:ahLst/>
              <a:cxnLst/>
              <a:rect l="l" t="t" r="r" b="b"/>
              <a:pathLst>
                <a:path w="9993" h="2043" extrusionOk="0">
                  <a:moveTo>
                    <a:pt x="4995" y="0"/>
                  </a:moveTo>
                  <a:cubicBezTo>
                    <a:pt x="2237" y="0"/>
                    <a:pt x="1" y="455"/>
                    <a:pt x="1" y="1019"/>
                  </a:cubicBezTo>
                  <a:cubicBezTo>
                    <a:pt x="1" y="1584"/>
                    <a:pt x="2237" y="2043"/>
                    <a:pt x="4995" y="2043"/>
                  </a:cubicBezTo>
                  <a:cubicBezTo>
                    <a:pt x="7756" y="2043"/>
                    <a:pt x="9993" y="1584"/>
                    <a:pt x="9993" y="1019"/>
                  </a:cubicBezTo>
                  <a:cubicBezTo>
                    <a:pt x="9993" y="455"/>
                    <a:pt x="7756" y="0"/>
                    <a:pt x="49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69"/>
            <p:cNvSpPr/>
            <p:nvPr/>
          </p:nvSpPr>
          <p:spPr>
            <a:xfrm>
              <a:off x="3452760" y="2994842"/>
              <a:ext cx="303596" cy="306540"/>
            </a:xfrm>
            <a:custGeom>
              <a:avLst/>
              <a:gdLst/>
              <a:ahLst/>
              <a:cxnLst/>
              <a:rect l="l" t="t" r="r" b="b"/>
              <a:pathLst>
                <a:path w="6160" h="6270" extrusionOk="0">
                  <a:moveTo>
                    <a:pt x="3361" y="0"/>
                  </a:moveTo>
                  <a:cubicBezTo>
                    <a:pt x="2381" y="0"/>
                    <a:pt x="1412" y="654"/>
                    <a:pt x="803" y="2089"/>
                  </a:cubicBezTo>
                  <a:cubicBezTo>
                    <a:pt x="1" y="3981"/>
                    <a:pt x="534" y="5565"/>
                    <a:pt x="1792" y="6099"/>
                  </a:cubicBezTo>
                  <a:cubicBezTo>
                    <a:pt x="2060" y="6213"/>
                    <a:pt x="2339" y="6270"/>
                    <a:pt x="2621" y="6270"/>
                  </a:cubicBezTo>
                  <a:cubicBezTo>
                    <a:pt x="3658" y="6270"/>
                    <a:pt x="4725" y="5505"/>
                    <a:pt x="5356" y="4017"/>
                  </a:cubicBezTo>
                  <a:cubicBezTo>
                    <a:pt x="6159" y="2124"/>
                    <a:pt x="5550" y="730"/>
                    <a:pt x="4293" y="196"/>
                  </a:cubicBezTo>
                  <a:cubicBezTo>
                    <a:pt x="3989" y="67"/>
                    <a:pt x="3674" y="0"/>
                    <a:pt x="33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69"/>
            <p:cNvSpPr/>
            <p:nvPr/>
          </p:nvSpPr>
          <p:spPr>
            <a:xfrm>
              <a:off x="3750018" y="3345643"/>
              <a:ext cx="245735" cy="410040"/>
            </a:xfrm>
            <a:custGeom>
              <a:avLst/>
              <a:gdLst/>
              <a:ahLst/>
              <a:cxnLst/>
              <a:rect l="l" t="t" r="r" b="b"/>
              <a:pathLst>
                <a:path w="4986" h="8387" extrusionOk="0">
                  <a:moveTo>
                    <a:pt x="1363" y="0"/>
                  </a:moveTo>
                  <a:lnTo>
                    <a:pt x="1363" y="0"/>
                  </a:lnTo>
                  <a:cubicBezTo>
                    <a:pt x="1363" y="1"/>
                    <a:pt x="0" y="4439"/>
                    <a:pt x="1663" y="8387"/>
                  </a:cubicBezTo>
                  <a:cubicBezTo>
                    <a:pt x="4985" y="314"/>
                    <a:pt x="1364" y="0"/>
                    <a:pt x="13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69"/>
            <p:cNvSpPr/>
            <p:nvPr/>
          </p:nvSpPr>
          <p:spPr>
            <a:xfrm>
              <a:off x="3657109" y="3361582"/>
              <a:ext cx="273630" cy="284784"/>
            </a:xfrm>
            <a:custGeom>
              <a:avLst/>
              <a:gdLst/>
              <a:ahLst/>
              <a:cxnLst/>
              <a:rect l="l" t="t" r="r" b="b"/>
              <a:pathLst>
                <a:path w="5552" h="5825" extrusionOk="0">
                  <a:moveTo>
                    <a:pt x="2561" y="1"/>
                  </a:moveTo>
                  <a:cubicBezTo>
                    <a:pt x="1" y="1"/>
                    <a:pt x="1497" y="5824"/>
                    <a:pt x="1497" y="5824"/>
                  </a:cubicBezTo>
                  <a:lnTo>
                    <a:pt x="5004" y="4390"/>
                  </a:lnTo>
                  <a:cubicBezTo>
                    <a:pt x="5004" y="4390"/>
                    <a:pt x="5551" y="389"/>
                    <a:pt x="2816" y="19"/>
                  </a:cubicBezTo>
                  <a:cubicBezTo>
                    <a:pt x="2727" y="7"/>
                    <a:pt x="2642" y="1"/>
                    <a:pt x="256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69"/>
            <p:cNvSpPr/>
            <p:nvPr/>
          </p:nvSpPr>
          <p:spPr>
            <a:xfrm>
              <a:off x="3365767" y="3934695"/>
              <a:ext cx="586245" cy="621441"/>
            </a:xfrm>
            <a:custGeom>
              <a:avLst/>
              <a:gdLst/>
              <a:ahLst/>
              <a:cxnLst/>
              <a:rect l="l" t="t" r="r" b="b"/>
              <a:pathLst>
                <a:path w="11895" h="12711" extrusionOk="0">
                  <a:moveTo>
                    <a:pt x="1942" y="1"/>
                  </a:moveTo>
                  <a:cubicBezTo>
                    <a:pt x="1" y="6106"/>
                    <a:pt x="235" y="12710"/>
                    <a:pt x="235" y="12710"/>
                  </a:cubicBezTo>
                  <a:lnTo>
                    <a:pt x="11895" y="12710"/>
                  </a:lnTo>
                  <a:cubicBezTo>
                    <a:pt x="11109" y="5842"/>
                    <a:pt x="9429" y="1"/>
                    <a:pt x="942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9"/>
            <p:cNvSpPr/>
            <p:nvPr/>
          </p:nvSpPr>
          <p:spPr>
            <a:xfrm>
              <a:off x="3424272" y="3327406"/>
              <a:ext cx="460765" cy="637868"/>
            </a:xfrm>
            <a:custGeom>
              <a:avLst/>
              <a:gdLst/>
              <a:ahLst/>
              <a:cxnLst/>
              <a:rect l="l" t="t" r="r" b="b"/>
              <a:pathLst>
                <a:path w="9349" h="13047" extrusionOk="0">
                  <a:moveTo>
                    <a:pt x="6745" y="0"/>
                  </a:moveTo>
                  <a:cubicBezTo>
                    <a:pt x="4196" y="0"/>
                    <a:pt x="756" y="1415"/>
                    <a:pt x="415" y="2959"/>
                  </a:cubicBezTo>
                  <a:cubicBezTo>
                    <a:pt x="1" y="4838"/>
                    <a:pt x="755" y="12422"/>
                    <a:pt x="755" y="12422"/>
                  </a:cubicBezTo>
                  <a:cubicBezTo>
                    <a:pt x="2164" y="12806"/>
                    <a:pt x="3535" y="13046"/>
                    <a:pt x="4858" y="13046"/>
                  </a:cubicBezTo>
                  <a:cubicBezTo>
                    <a:pt x="6025" y="13046"/>
                    <a:pt x="7154" y="12860"/>
                    <a:pt x="8242" y="12422"/>
                  </a:cubicBezTo>
                  <a:cubicBezTo>
                    <a:pt x="8242" y="12422"/>
                    <a:pt x="9349" y="682"/>
                    <a:pt x="8242" y="215"/>
                  </a:cubicBezTo>
                  <a:cubicBezTo>
                    <a:pt x="7812" y="67"/>
                    <a:pt x="7300" y="0"/>
                    <a:pt x="67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69"/>
            <p:cNvSpPr/>
            <p:nvPr/>
          </p:nvSpPr>
          <p:spPr>
            <a:xfrm>
              <a:off x="2974812" y="3361435"/>
              <a:ext cx="666037" cy="447197"/>
            </a:xfrm>
            <a:custGeom>
              <a:avLst/>
              <a:gdLst/>
              <a:ahLst/>
              <a:cxnLst/>
              <a:rect l="l" t="t" r="r" b="b"/>
              <a:pathLst>
                <a:path w="13514" h="9147" extrusionOk="0">
                  <a:moveTo>
                    <a:pt x="11248" y="0"/>
                  </a:moveTo>
                  <a:cubicBezTo>
                    <a:pt x="10756" y="0"/>
                    <a:pt x="9428" y="659"/>
                    <a:pt x="7108" y="6308"/>
                  </a:cubicBezTo>
                  <a:cubicBezTo>
                    <a:pt x="6892" y="6193"/>
                    <a:pt x="4898" y="5611"/>
                    <a:pt x="2926" y="5166"/>
                  </a:cubicBezTo>
                  <a:cubicBezTo>
                    <a:pt x="2890" y="4958"/>
                    <a:pt x="2815" y="4729"/>
                    <a:pt x="2683" y="4486"/>
                  </a:cubicBezTo>
                  <a:cubicBezTo>
                    <a:pt x="2167" y="3524"/>
                    <a:pt x="2374" y="2867"/>
                    <a:pt x="2123" y="2770"/>
                  </a:cubicBezTo>
                  <a:cubicBezTo>
                    <a:pt x="2108" y="2764"/>
                    <a:pt x="2093" y="2762"/>
                    <a:pt x="2079" y="2762"/>
                  </a:cubicBezTo>
                  <a:cubicBezTo>
                    <a:pt x="1849" y="2762"/>
                    <a:pt x="1679" y="3472"/>
                    <a:pt x="1845" y="4261"/>
                  </a:cubicBezTo>
                  <a:cubicBezTo>
                    <a:pt x="1104" y="3816"/>
                    <a:pt x="1121" y="2505"/>
                    <a:pt x="857" y="2073"/>
                  </a:cubicBezTo>
                  <a:cubicBezTo>
                    <a:pt x="826" y="2023"/>
                    <a:pt x="775" y="1999"/>
                    <a:pt x="723" y="1999"/>
                  </a:cubicBezTo>
                  <a:cubicBezTo>
                    <a:pt x="669" y="1999"/>
                    <a:pt x="615" y="2026"/>
                    <a:pt x="583" y="2077"/>
                  </a:cubicBezTo>
                  <a:cubicBezTo>
                    <a:pt x="257" y="2629"/>
                    <a:pt x="1" y="3441"/>
                    <a:pt x="243" y="4345"/>
                  </a:cubicBezTo>
                  <a:cubicBezTo>
                    <a:pt x="310" y="4592"/>
                    <a:pt x="473" y="4874"/>
                    <a:pt x="676" y="5157"/>
                  </a:cubicBezTo>
                  <a:cubicBezTo>
                    <a:pt x="1170" y="5836"/>
                    <a:pt x="1814" y="6388"/>
                    <a:pt x="2546" y="6798"/>
                  </a:cubicBezTo>
                  <a:cubicBezTo>
                    <a:pt x="3640" y="7411"/>
                    <a:pt x="5533" y="8470"/>
                    <a:pt x="6376" y="8942"/>
                  </a:cubicBezTo>
                  <a:cubicBezTo>
                    <a:pt x="6617" y="9074"/>
                    <a:pt x="6887" y="9146"/>
                    <a:pt x="7157" y="9146"/>
                  </a:cubicBezTo>
                  <a:cubicBezTo>
                    <a:pt x="7292" y="9146"/>
                    <a:pt x="7426" y="9128"/>
                    <a:pt x="7558" y="9092"/>
                  </a:cubicBezTo>
                  <a:cubicBezTo>
                    <a:pt x="10831" y="8196"/>
                    <a:pt x="13514" y="904"/>
                    <a:pt x="11471" y="61"/>
                  </a:cubicBezTo>
                  <a:cubicBezTo>
                    <a:pt x="11471" y="61"/>
                    <a:pt x="11398" y="0"/>
                    <a:pt x="112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69"/>
            <p:cNvSpPr/>
            <p:nvPr/>
          </p:nvSpPr>
          <p:spPr>
            <a:xfrm>
              <a:off x="3563659" y="3157604"/>
              <a:ext cx="165745" cy="249583"/>
            </a:xfrm>
            <a:custGeom>
              <a:avLst/>
              <a:gdLst/>
              <a:ahLst/>
              <a:cxnLst/>
              <a:rect l="l" t="t" r="r" b="b"/>
              <a:pathLst>
                <a:path w="3363" h="5105" extrusionOk="0">
                  <a:moveTo>
                    <a:pt x="1495" y="0"/>
                  </a:moveTo>
                  <a:cubicBezTo>
                    <a:pt x="1408" y="0"/>
                    <a:pt x="1320" y="9"/>
                    <a:pt x="1231" y="26"/>
                  </a:cubicBezTo>
                  <a:cubicBezTo>
                    <a:pt x="490" y="167"/>
                    <a:pt x="1" y="882"/>
                    <a:pt x="142" y="1627"/>
                  </a:cubicBezTo>
                  <a:lnTo>
                    <a:pt x="649" y="4288"/>
                  </a:lnTo>
                  <a:cubicBezTo>
                    <a:pt x="744" y="4773"/>
                    <a:pt x="1171" y="5105"/>
                    <a:pt x="1641" y="5105"/>
                  </a:cubicBezTo>
                  <a:cubicBezTo>
                    <a:pt x="1738" y="5105"/>
                    <a:pt x="1838" y="5090"/>
                    <a:pt x="1937" y="5060"/>
                  </a:cubicBezTo>
                  <a:cubicBezTo>
                    <a:pt x="2824" y="4782"/>
                    <a:pt x="3362" y="3886"/>
                    <a:pt x="3190" y="2969"/>
                  </a:cubicBezTo>
                  <a:lnTo>
                    <a:pt x="2837" y="1116"/>
                  </a:lnTo>
                  <a:cubicBezTo>
                    <a:pt x="2713" y="459"/>
                    <a:pt x="2140" y="0"/>
                    <a:pt x="1495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9"/>
            <p:cNvSpPr/>
            <p:nvPr/>
          </p:nvSpPr>
          <p:spPr>
            <a:xfrm>
              <a:off x="3365372" y="3340656"/>
              <a:ext cx="328337" cy="281558"/>
            </a:xfrm>
            <a:custGeom>
              <a:avLst/>
              <a:gdLst/>
              <a:ahLst/>
              <a:cxnLst/>
              <a:rect l="l" t="t" r="r" b="b"/>
              <a:pathLst>
                <a:path w="6662" h="5759" extrusionOk="0">
                  <a:moveTo>
                    <a:pt x="3931" y="1"/>
                  </a:moveTo>
                  <a:cubicBezTo>
                    <a:pt x="441" y="433"/>
                    <a:pt x="0" y="4033"/>
                    <a:pt x="0" y="4033"/>
                  </a:cubicBezTo>
                  <a:lnTo>
                    <a:pt x="4288" y="5758"/>
                  </a:lnTo>
                  <a:cubicBezTo>
                    <a:pt x="4288" y="5758"/>
                    <a:pt x="6662" y="1086"/>
                    <a:pt x="3931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69"/>
            <p:cNvSpPr/>
            <p:nvPr/>
          </p:nvSpPr>
          <p:spPr>
            <a:xfrm>
              <a:off x="3461484" y="2981054"/>
              <a:ext cx="574022" cy="528452"/>
            </a:xfrm>
            <a:custGeom>
              <a:avLst/>
              <a:gdLst/>
              <a:ahLst/>
              <a:cxnLst/>
              <a:rect l="l" t="t" r="r" b="b"/>
              <a:pathLst>
                <a:path w="11647" h="10809" extrusionOk="0">
                  <a:moveTo>
                    <a:pt x="3197" y="1"/>
                  </a:moveTo>
                  <a:cubicBezTo>
                    <a:pt x="2522" y="1"/>
                    <a:pt x="1845" y="250"/>
                    <a:pt x="1328" y="765"/>
                  </a:cubicBezTo>
                  <a:cubicBezTo>
                    <a:pt x="0" y="2097"/>
                    <a:pt x="1156" y="4299"/>
                    <a:pt x="860" y="6108"/>
                  </a:cubicBezTo>
                  <a:cubicBezTo>
                    <a:pt x="476" y="8463"/>
                    <a:pt x="340" y="10550"/>
                    <a:pt x="5294" y="10797"/>
                  </a:cubicBezTo>
                  <a:cubicBezTo>
                    <a:pt x="5450" y="10805"/>
                    <a:pt x="5602" y="10809"/>
                    <a:pt x="5751" y="10809"/>
                  </a:cubicBezTo>
                  <a:cubicBezTo>
                    <a:pt x="10342" y="10809"/>
                    <a:pt x="11646" y="7212"/>
                    <a:pt x="8647" y="5644"/>
                  </a:cubicBezTo>
                  <a:cubicBezTo>
                    <a:pt x="5550" y="4025"/>
                    <a:pt x="6317" y="2711"/>
                    <a:pt x="5541" y="1356"/>
                  </a:cubicBezTo>
                  <a:cubicBezTo>
                    <a:pt x="5515" y="1308"/>
                    <a:pt x="5484" y="1259"/>
                    <a:pt x="5453" y="1211"/>
                  </a:cubicBezTo>
                  <a:cubicBezTo>
                    <a:pt x="4938" y="417"/>
                    <a:pt x="4069" y="1"/>
                    <a:pt x="319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69"/>
            <p:cNvSpPr/>
            <p:nvPr/>
          </p:nvSpPr>
          <p:spPr>
            <a:xfrm>
              <a:off x="3371435" y="3509578"/>
              <a:ext cx="217692" cy="85215"/>
            </a:xfrm>
            <a:custGeom>
              <a:avLst/>
              <a:gdLst/>
              <a:ahLst/>
              <a:cxnLst/>
              <a:rect l="l" t="t" r="r" b="b"/>
              <a:pathLst>
                <a:path w="4417" h="1743" extrusionOk="0">
                  <a:moveTo>
                    <a:pt x="4417" y="1743"/>
                  </a:moveTo>
                  <a:lnTo>
                    <a:pt x="1" y="0"/>
                  </a:lnTo>
                </a:path>
              </a:pathLst>
            </a:custGeom>
            <a:solidFill>
              <a:srgbClr val="818EF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9"/>
            <p:cNvSpPr/>
            <p:nvPr/>
          </p:nvSpPr>
          <p:spPr>
            <a:xfrm>
              <a:off x="3854607" y="3550549"/>
              <a:ext cx="51109" cy="15987"/>
            </a:xfrm>
            <a:custGeom>
              <a:avLst/>
              <a:gdLst/>
              <a:ahLst/>
              <a:cxnLst/>
              <a:rect l="l" t="t" r="r" b="b"/>
              <a:pathLst>
                <a:path w="1037" h="327" extrusionOk="0">
                  <a:moveTo>
                    <a:pt x="1037" y="0"/>
                  </a:moveTo>
                  <a:lnTo>
                    <a:pt x="0" y="327"/>
                  </a:lnTo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69"/>
            <p:cNvSpPr/>
            <p:nvPr/>
          </p:nvSpPr>
          <p:spPr>
            <a:xfrm>
              <a:off x="3457098" y="3896510"/>
              <a:ext cx="376636" cy="30361"/>
            </a:xfrm>
            <a:custGeom>
              <a:avLst/>
              <a:gdLst/>
              <a:ahLst/>
              <a:cxnLst/>
              <a:rect l="l" t="t" r="r" b="b"/>
              <a:pathLst>
                <a:path w="7642" h="621" extrusionOk="0">
                  <a:moveTo>
                    <a:pt x="1" y="1"/>
                  </a:moveTo>
                  <a:cubicBezTo>
                    <a:pt x="1404" y="465"/>
                    <a:pt x="2720" y="620"/>
                    <a:pt x="3852" y="620"/>
                  </a:cubicBezTo>
                  <a:cubicBezTo>
                    <a:pt x="6116" y="620"/>
                    <a:pt x="7642" y="1"/>
                    <a:pt x="7642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69"/>
            <p:cNvSpPr/>
            <p:nvPr/>
          </p:nvSpPr>
          <p:spPr>
            <a:xfrm>
              <a:off x="1984612" y="3599931"/>
              <a:ext cx="409903" cy="374057"/>
            </a:xfrm>
            <a:custGeom>
              <a:avLst/>
              <a:gdLst/>
              <a:ahLst/>
              <a:cxnLst/>
              <a:rect l="l" t="t" r="r" b="b"/>
              <a:pathLst>
                <a:path w="8317" h="7651" extrusionOk="0">
                  <a:moveTo>
                    <a:pt x="5712" y="1"/>
                  </a:moveTo>
                  <a:cubicBezTo>
                    <a:pt x="5245" y="1"/>
                    <a:pt x="4663" y="349"/>
                    <a:pt x="4055" y="1227"/>
                  </a:cubicBezTo>
                  <a:cubicBezTo>
                    <a:pt x="3587" y="713"/>
                    <a:pt x="3075" y="480"/>
                    <a:pt x="2612" y="480"/>
                  </a:cubicBezTo>
                  <a:cubicBezTo>
                    <a:pt x="1496" y="480"/>
                    <a:pt x="670" y="1836"/>
                    <a:pt x="1456" y="3861"/>
                  </a:cubicBezTo>
                  <a:cubicBezTo>
                    <a:pt x="0" y="4271"/>
                    <a:pt x="2308" y="7650"/>
                    <a:pt x="2308" y="7650"/>
                  </a:cubicBezTo>
                  <a:lnTo>
                    <a:pt x="5899" y="7650"/>
                  </a:lnTo>
                  <a:cubicBezTo>
                    <a:pt x="5899" y="7650"/>
                    <a:pt x="5669" y="7174"/>
                    <a:pt x="6313" y="5912"/>
                  </a:cubicBezTo>
                  <a:cubicBezTo>
                    <a:pt x="6957" y="4651"/>
                    <a:pt x="8316" y="2745"/>
                    <a:pt x="6653" y="2109"/>
                  </a:cubicBezTo>
                  <a:cubicBezTo>
                    <a:pt x="6961" y="998"/>
                    <a:pt x="6502" y="1"/>
                    <a:pt x="57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69"/>
            <p:cNvSpPr/>
            <p:nvPr/>
          </p:nvSpPr>
          <p:spPr>
            <a:xfrm>
              <a:off x="2027443" y="3954105"/>
              <a:ext cx="302068" cy="299647"/>
            </a:xfrm>
            <a:custGeom>
              <a:avLst/>
              <a:gdLst/>
              <a:ahLst/>
              <a:cxnLst/>
              <a:rect l="l" t="t" r="r" b="b"/>
              <a:pathLst>
                <a:path w="6129" h="6129" extrusionOk="0">
                  <a:moveTo>
                    <a:pt x="0" y="1"/>
                  </a:moveTo>
                  <a:lnTo>
                    <a:pt x="0" y="3923"/>
                  </a:lnTo>
                  <a:cubicBezTo>
                    <a:pt x="0" y="5140"/>
                    <a:pt x="989" y="6128"/>
                    <a:pt x="2206" y="6128"/>
                  </a:cubicBezTo>
                  <a:lnTo>
                    <a:pt x="3922" y="6128"/>
                  </a:lnTo>
                  <a:cubicBezTo>
                    <a:pt x="5140" y="6128"/>
                    <a:pt x="6128" y="5140"/>
                    <a:pt x="6128" y="3923"/>
                  </a:cubicBezTo>
                  <a:lnTo>
                    <a:pt x="6128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69"/>
            <p:cNvSpPr/>
            <p:nvPr/>
          </p:nvSpPr>
          <p:spPr>
            <a:xfrm>
              <a:off x="2947655" y="2265665"/>
              <a:ext cx="404679" cy="269677"/>
            </a:xfrm>
            <a:custGeom>
              <a:avLst/>
              <a:gdLst/>
              <a:ahLst/>
              <a:cxnLst/>
              <a:rect l="l" t="t" r="r" b="b"/>
              <a:pathLst>
                <a:path w="8211" h="5516" extrusionOk="0">
                  <a:moveTo>
                    <a:pt x="2308" y="1"/>
                  </a:moveTo>
                  <a:cubicBezTo>
                    <a:pt x="1037" y="1"/>
                    <a:pt x="0" y="1037"/>
                    <a:pt x="0" y="2308"/>
                  </a:cubicBezTo>
                  <a:cubicBezTo>
                    <a:pt x="0" y="2908"/>
                    <a:pt x="230" y="3455"/>
                    <a:pt x="609" y="3865"/>
                  </a:cubicBezTo>
                  <a:lnTo>
                    <a:pt x="0" y="5515"/>
                  </a:lnTo>
                  <a:lnTo>
                    <a:pt x="1461" y="4452"/>
                  </a:lnTo>
                  <a:cubicBezTo>
                    <a:pt x="1721" y="4553"/>
                    <a:pt x="2008" y="4615"/>
                    <a:pt x="2308" y="4615"/>
                  </a:cubicBezTo>
                  <a:lnTo>
                    <a:pt x="5903" y="4615"/>
                  </a:lnTo>
                  <a:cubicBezTo>
                    <a:pt x="7169" y="4615"/>
                    <a:pt x="8210" y="3574"/>
                    <a:pt x="8210" y="2308"/>
                  </a:cubicBezTo>
                  <a:cubicBezTo>
                    <a:pt x="8210" y="1037"/>
                    <a:pt x="7174" y="1"/>
                    <a:pt x="59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69"/>
            <p:cNvSpPr/>
            <p:nvPr/>
          </p:nvSpPr>
          <p:spPr>
            <a:xfrm>
              <a:off x="3041598" y="2355822"/>
              <a:ext cx="45687" cy="45370"/>
            </a:xfrm>
            <a:custGeom>
              <a:avLst/>
              <a:gdLst/>
              <a:ahLst/>
              <a:cxnLst/>
              <a:rect l="l" t="t" r="r" b="b"/>
              <a:pathLst>
                <a:path w="927" h="928" extrusionOk="0">
                  <a:moveTo>
                    <a:pt x="463" y="1"/>
                  </a:moveTo>
                  <a:cubicBezTo>
                    <a:pt x="208" y="1"/>
                    <a:pt x="0" y="208"/>
                    <a:pt x="0" y="464"/>
                  </a:cubicBezTo>
                  <a:cubicBezTo>
                    <a:pt x="0" y="720"/>
                    <a:pt x="208" y="927"/>
                    <a:pt x="463" y="927"/>
                  </a:cubicBezTo>
                  <a:cubicBezTo>
                    <a:pt x="719" y="927"/>
                    <a:pt x="927" y="720"/>
                    <a:pt x="927" y="464"/>
                  </a:cubicBezTo>
                  <a:cubicBezTo>
                    <a:pt x="927" y="208"/>
                    <a:pt x="719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69"/>
            <p:cNvSpPr/>
            <p:nvPr/>
          </p:nvSpPr>
          <p:spPr>
            <a:xfrm>
              <a:off x="3217951" y="2355822"/>
              <a:ext cx="45687" cy="45370"/>
            </a:xfrm>
            <a:custGeom>
              <a:avLst/>
              <a:gdLst/>
              <a:ahLst/>
              <a:cxnLst/>
              <a:rect l="l" t="t" r="r" b="b"/>
              <a:pathLst>
                <a:path w="927" h="928" extrusionOk="0">
                  <a:moveTo>
                    <a:pt x="463" y="1"/>
                  </a:moveTo>
                  <a:cubicBezTo>
                    <a:pt x="207" y="1"/>
                    <a:pt x="0" y="208"/>
                    <a:pt x="0" y="464"/>
                  </a:cubicBezTo>
                  <a:cubicBezTo>
                    <a:pt x="0" y="720"/>
                    <a:pt x="207" y="927"/>
                    <a:pt x="463" y="927"/>
                  </a:cubicBezTo>
                  <a:cubicBezTo>
                    <a:pt x="719" y="927"/>
                    <a:pt x="926" y="720"/>
                    <a:pt x="926" y="464"/>
                  </a:cubicBezTo>
                  <a:cubicBezTo>
                    <a:pt x="926" y="208"/>
                    <a:pt x="719" y="1"/>
                    <a:pt x="4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69"/>
            <p:cNvSpPr/>
            <p:nvPr/>
          </p:nvSpPr>
          <p:spPr>
            <a:xfrm>
              <a:off x="3129873" y="2355822"/>
              <a:ext cx="45687" cy="45370"/>
            </a:xfrm>
            <a:custGeom>
              <a:avLst/>
              <a:gdLst/>
              <a:ahLst/>
              <a:cxnLst/>
              <a:rect l="l" t="t" r="r" b="b"/>
              <a:pathLst>
                <a:path w="927" h="928" extrusionOk="0">
                  <a:moveTo>
                    <a:pt x="464" y="1"/>
                  </a:moveTo>
                  <a:cubicBezTo>
                    <a:pt x="208" y="1"/>
                    <a:pt x="0" y="208"/>
                    <a:pt x="0" y="464"/>
                  </a:cubicBezTo>
                  <a:cubicBezTo>
                    <a:pt x="0" y="720"/>
                    <a:pt x="208" y="927"/>
                    <a:pt x="464" y="927"/>
                  </a:cubicBezTo>
                  <a:cubicBezTo>
                    <a:pt x="719" y="927"/>
                    <a:pt x="927" y="720"/>
                    <a:pt x="927" y="464"/>
                  </a:cubicBezTo>
                  <a:cubicBezTo>
                    <a:pt x="927" y="208"/>
                    <a:pt x="719" y="1"/>
                    <a:pt x="46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69"/>
            <p:cNvSpPr/>
            <p:nvPr/>
          </p:nvSpPr>
          <p:spPr>
            <a:xfrm>
              <a:off x="1871101" y="2431312"/>
              <a:ext cx="404679" cy="269677"/>
            </a:xfrm>
            <a:custGeom>
              <a:avLst/>
              <a:gdLst/>
              <a:ahLst/>
              <a:cxnLst/>
              <a:rect l="l" t="t" r="r" b="b"/>
              <a:pathLst>
                <a:path w="8211" h="5516" extrusionOk="0">
                  <a:moveTo>
                    <a:pt x="2308" y="1"/>
                  </a:moveTo>
                  <a:cubicBezTo>
                    <a:pt x="1037" y="1"/>
                    <a:pt x="0" y="1037"/>
                    <a:pt x="0" y="2308"/>
                  </a:cubicBezTo>
                  <a:cubicBezTo>
                    <a:pt x="0" y="2904"/>
                    <a:pt x="230" y="3455"/>
                    <a:pt x="609" y="3865"/>
                  </a:cubicBezTo>
                  <a:lnTo>
                    <a:pt x="0" y="5515"/>
                  </a:lnTo>
                  <a:lnTo>
                    <a:pt x="1456" y="4452"/>
                  </a:lnTo>
                  <a:cubicBezTo>
                    <a:pt x="1721" y="4553"/>
                    <a:pt x="2008" y="4615"/>
                    <a:pt x="2308" y="4615"/>
                  </a:cubicBezTo>
                  <a:lnTo>
                    <a:pt x="5903" y="4615"/>
                  </a:lnTo>
                  <a:cubicBezTo>
                    <a:pt x="7169" y="4615"/>
                    <a:pt x="8210" y="3574"/>
                    <a:pt x="8210" y="2308"/>
                  </a:cubicBezTo>
                  <a:cubicBezTo>
                    <a:pt x="8210" y="1037"/>
                    <a:pt x="7169" y="1"/>
                    <a:pt x="59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69"/>
            <p:cNvSpPr/>
            <p:nvPr/>
          </p:nvSpPr>
          <p:spPr>
            <a:xfrm>
              <a:off x="1962876" y="2521322"/>
              <a:ext cx="50024" cy="45468"/>
            </a:xfrm>
            <a:custGeom>
              <a:avLst/>
              <a:gdLst/>
              <a:ahLst/>
              <a:cxnLst/>
              <a:rect l="l" t="t" r="r" b="b"/>
              <a:pathLst>
                <a:path w="1015" h="930" extrusionOk="0">
                  <a:moveTo>
                    <a:pt x="507" y="0"/>
                  </a:moveTo>
                  <a:cubicBezTo>
                    <a:pt x="389" y="0"/>
                    <a:pt x="271" y="46"/>
                    <a:pt x="181" y="136"/>
                  </a:cubicBezTo>
                  <a:cubicBezTo>
                    <a:pt x="0" y="317"/>
                    <a:pt x="0" y="613"/>
                    <a:pt x="181" y="793"/>
                  </a:cubicBezTo>
                  <a:cubicBezTo>
                    <a:pt x="271" y="884"/>
                    <a:pt x="389" y="929"/>
                    <a:pt x="507" y="929"/>
                  </a:cubicBezTo>
                  <a:cubicBezTo>
                    <a:pt x="625" y="929"/>
                    <a:pt x="743" y="884"/>
                    <a:pt x="834" y="793"/>
                  </a:cubicBezTo>
                  <a:cubicBezTo>
                    <a:pt x="1015" y="613"/>
                    <a:pt x="1015" y="317"/>
                    <a:pt x="834" y="136"/>
                  </a:cubicBezTo>
                  <a:cubicBezTo>
                    <a:pt x="743" y="46"/>
                    <a:pt x="625" y="0"/>
                    <a:pt x="50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9"/>
            <p:cNvSpPr/>
            <p:nvPr/>
          </p:nvSpPr>
          <p:spPr>
            <a:xfrm>
              <a:off x="2138785" y="2521029"/>
              <a:ext cx="50024" cy="45321"/>
            </a:xfrm>
            <a:custGeom>
              <a:avLst/>
              <a:gdLst/>
              <a:ahLst/>
              <a:cxnLst/>
              <a:rect l="l" t="t" r="r" b="b"/>
              <a:pathLst>
                <a:path w="1015" h="927" extrusionOk="0">
                  <a:moveTo>
                    <a:pt x="503" y="1"/>
                  </a:moveTo>
                  <a:cubicBezTo>
                    <a:pt x="296" y="1"/>
                    <a:pt x="106" y="144"/>
                    <a:pt x="57" y="358"/>
                  </a:cubicBezTo>
                  <a:cubicBezTo>
                    <a:pt x="0" y="605"/>
                    <a:pt x="150" y="852"/>
                    <a:pt x="402" y="914"/>
                  </a:cubicBezTo>
                  <a:cubicBezTo>
                    <a:pt x="436" y="922"/>
                    <a:pt x="471" y="926"/>
                    <a:pt x="506" y="926"/>
                  </a:cubicBezTo>
                  <a:cubicBezTo>
                    <a:pt x="716" y="926"/>
                    <a:pt x="908" y="782"/>
                    <a:pt x="957" y="570"/>
                  </a:cubicBezTo>
                  <a:cubicBezTo>
                    <a:pt x="1015" y="319"/>
                    <a:pt x="860" y="71"/>
                    <a:pt x="613" y="14"/>
                  </a:cubicBezTo>
                  <a:cubicBezTo>
                    <a:pt x="577" y="5"/>
                    <a:pt x="540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9"/>
            <p:cNvSpPr/>
            <p:nvPr/>
          </p:nvSpPr>
          <p:spPr>
            <a:xfrm>
              <a:off x="2051348" y="2521860"/>
              <a:ext cx="50517" cy="45272"/>
            </a:xfrm>
            <a:custGeom>
              <a:avLst/>
              <a:gdLst/>
              <a:ahLst/>
              <a:cxnLst/>
              <a:rect l="l" t="t" r="r" b="b"/>
              <a:pathLst>
                <a:path w="1025" h="926" extrusionOk="0">
                  <a:moveTo>
                    <a:pt x="513" y="1"/>
                  </a:moveTo>
                  <a:cubicBezTo>
                    <a:pt x="306" y="1"/>
                    <a:pt x="118" y="137"/>
                    <a:pt x="62" y="346"/>
                  </a:cubicBezTo>
                  <a:cubicBezTo>
                    <a:pt x="1" y="593"/>
                    <a:pt x="146" y="849"/>
                    <a:pt x="393" y="910"/>
                  </a:cubicBezTo>
                  <a:cubicBezTo>
                    <a:pt x="433" y="921"/>
                    <a:pt x="473" y="926"/>
                    <a:pt x="512" y="926"/>
                  </a:cubicBezTo>
                  <a:cubicBezTo>
                    <a:pt x="717" y="926"/>
                    <a:pt x="906" y="787"/>
                    <a:pt x="958" y="579"/>
                  </a:cubicBezTo>
                  <a:cubicBezTo>
                    <a:pt x="1024" y="332"/>
                    <a:pt x="874" y="81"/>
                    <a:pt x="627" y="15"/>
                  </a:cubicBezTo>
                  <a:cubicBezTo>
                    <a:pt x="589" y="5"/>
                    <a:pt x="550" y="1"/>
                    <a:pt x="51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9"/>
            <p:cNvSpPr/>
            <p:nvPr/>
          </p:nvSpPr>
          <p:spPr>
            <a:xfrm>
              <a:off x="2097876" y="2126127"/>
              <a:ext cx="404679" cy="269628"/>
            </a:xfrm>
            <a:custGeom>
              <a:avLst/>
              <a:gdLst/>
              <a:ahLst/>
              <a:cxnLst/>
              <a:rect l="l" t="t" r="r" b="b"/>
              <a:pathLst>
                <a:path w="8211" h="5515" extrusionOk="0">
                  <a:moveTo>
                    <a:pt x="2308" y="0"/>
                  </a:moveTo>
                  <a:cubicBezTo>
                    <a:pt x="1037" y="0"/>
                    <a:pt x="1" y="1041"/>
                    <a:pt x="1" y="2308"/>
                  </a:cubicBezTo>
                  <a:cubicBezTo>
                    <a:pt x="1" y="3578"/>
                    <a:pt x="1037" y="4615"/>
                    <a:pt x="2308" y="4615"/>
                  </a:cubicBezTo>
                  <a:lnTo>
                    <a:pt x="5903" y="4615"/>
                  </a:lnTo>
                  <a:cubicBezTo>
                    <a:pt x="6203" y="4615"/>
                    <a:pt x="6490" y="4557"/>
                    <a:pt x="6751" y="4452"/>
                  </a:cubicBezTo>
                  <a:lnTo>
                    <a:pt x="8211" y="5515"/>
                  </a:lnTo>
                  <a:lnTo>
                    <a:pt x="7602" y="3865"/>
                  </a:lnTo>
                  <a:cubicBezTo>
                    <a:pt x="7977" y="3455"/>
                    <a:pt x="8211" y="2907"/>
                    <a:pt x="8211" y="2308"/>
                  </a:cubicBezTo>
                  <a:cubicBezTo>
                    <a:pt x="8211" y="1041"/>
                    <a:pt x="7174" y="0"/>
                    <a:pt x="590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9"/>
            <p:cNvSpPr/>
            <p:nvPr/>
          </p:nvSpPr>
          <p:spPr>
            <a:xfrm>
              <a:off x="2362948" y="2216284"/>
              <a:ext cx="45687" cy="45321"/>
            </a:xfrm>
            <a:custGeom>
              <a:avLst/>
              <a:gdLst/>
              <a:ahLst/>
              <a:cxnLst/>
              <a:rect l="l" t="t" r="r" b="b"/>
              <a:pathLst>
                <a:path w="927" h="927" extrusionOk="0">
                  <a:moveTo>
                    <a:pt x="464" y="0"/>
                  </a:moveTo>
                  <a:cubicBezTo>
                    <a:pt x="208" y="0"/>
                    <a:pt x="0" y="208"/>
                    <a:pt x="0" y="464"/>
                  </a:cubicBezTo>
                  <a:cubicBezTo>
                    <a:pt x="0" y="719"/>
                    <a:pt x="208" y="927"/>
                    <a:pt x="464" y="927"/>
                  </a:cubicBezTo>
                  <a:cubicBezTo>
                    <a:pt x="720" y="927"/>
                    <a:pt x="927" y="719"/>
                    <a:pt x="927" y="464"/>
                  </a:cubicBezTo>
                  <a:cubicBezTo>
                    <a:pt x="927" y="208"/>
                    <a:pt x="720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9"/>
            <p:cNvSpPr/>
            <p:nvPr/>
          </p:nvSpPr>
          <p:spPr>
            <a:xfrm>
              <a:off x="2186595" y="2216284"/>
              <a:ext cx="45736" cy="45321"/>
            </a:xfrm>
            <a:custGeom>
              <a:avLst/>
              <a:gdLst/>
              <a:ahLst/>
              <a:cxnLst/>
              <a:rect l="l" t="t" r="r" b="b"/>
              <a:pathLst>
                <a:path w="928" h="927" extrusionOk="0">
                  <a:moveTo>
                    <a:pt x="464" y="0"/>
                  </a:moveTo>
                  <a:cubicBezTo>
                    <a:pt x="208" y="0"/>
                    <a:pt x="1" y="208"/>
                    <a:pt x="1" y="464"/>
                  </a:cubicBezTo>
                  <a:cubicBezTo>
                    <a:pt x="1" y="719"/>
                    <a:pt x="208" y="927"/>
                    <a:pt x="464" y="927"/>
                  </a:cubicBezTo>
                  <a:cubicBezTo>
                    <a:pt x="720" y="927"/>
                    <a:pt x="927" y="719"/>
                    <a:pt x="927" y="464"/>
                  </a:cubicBezTo>
                  <a:cubicBezTo>
                    <a:pt x="927" y="208"/>
                    <a:pt x="720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9"/>
            <p:cNvSpPr/>
            <p:nvPr/>
          </p:nvSpPr>
          <p:spPr>
            <a:xfrm>
              <a:off x="2274673" y="2216284"/>
              <a:ext cx="45687" cy="45321"/>
            </a:xfrm>
            <a:custGeom>
              <a:avLst/>
              <a:gdLst/>
              <a:ahLst/>
              <a:cxnLst/>
              <a:rect l="l" t="t" r="r" b="b"/>
              <a:pathLst>
                <a:path w="927" h="927" extrusionOk="0">
                  <a:moveTo>
                    <a:pt x="464" y="0"/>
                  </a:moveTo>
                  <a:cubicBezTo>
                    <a:pt x="208" y="0"/>
                    <a:pt x="0" y="208"/>
                    <a:pt x="0" y="464"/>
                  </a:cubicBezTo>
                  <a:cubicBezTo>
                    <a:pt x="0" y="719"/>
                    <a:pt x="208" y="927"/>
                    <a:pt x="464" y="927"/>
                  </a:cubicBezTo>
                  <a:cubicBezTo>
                    <a:pt x="719" y="927"/>
                    <a:pt x="927" y="719"/>
                    <a:pt x="927" y="464"/>
                  </a:cubicBezTo>
                  <a:cubicBezTo>
                    <a:pt x="927" y="208"/>
                    <a:pt x="719" y="0"/>
                    <a:pt x="4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9"/>
            <p:cNvSpPr/>
            <p:nvPr/>
          </p:nvSpPr>
          <p:spPr>
            <a:xfrm>
              <a:off x="3115284" y="2721193"/>
              <a:ext cx="404482" cy="269677"/>
            </a:xfrm>
            <a:custGeom>
              <a:avLst/>
              <a:gdLst/>
              <a:ahLst/>
              <a:cxnLst/>
              <a:rect l="l" t="t" r="r" b="b"/>
              <a:pathLst>
                <a:path w="8207" h="5516" extrusionOk="0">
                  <a:moveTo>
                    <a:pt x="2304" y="1"/>
                  </a:moveTo>
                  <a:cubicBezTo>
                    <a:pt x="1037" y="1"/>
                    <a:pt x="1" y="1038"/>
                    <a:pt x="1" y="2308"/>
                  </a:cubicBezTo>
                  <a:cubicBezTo>
                    <a:pt x="1" y="3574"/>
                    <a:pt x="1037" y="4615"/>
                    <a:pt x="2304" y="4615"/>
                  </a:cubicBezTo>
                  <a:lnTo>
                    <a:pt x="5903" y="4615"/>
                  </a:lnTo>
                  <a:cubicBezTo>
                    <a:pt x="6199" y="4615"/>
                    <a:pt x="6486" y="4554"/>
                    <a:pt x="6751" y="4452"/>
                  </a:cubicBezTo>
                  <a:lnTo>
                    <a:pt x="8206" y="5515"/>
                  </a:lnTo>
                  <a:lnTo>
                    <a:pt x="7598" y="3865"/>
                  </a:lnTo>
                  <a:cubicBezTo>
                    <a:pt x="7977" y="3455"/>
                    <a:pt x="8206" y="2904"/>
                    <a:pt x="8206" y="2308"/>
                  </a:cubicBezTo>
                  <a:cubicBezTo>
                    <a:pt x="8206" y="1038"/>
                    <a:pt x="7170" y="1"/>
                    <a:pt x="5903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9"/>
            <p:cNvSpPr/>
            <p:nvPr/>
          </p:nvSpPr>
          <p:spPr>
            <a:xfrm>
              <a:off x="3376857" y="2810959"/>
              <a:ext cx="51799" cy="45321"/>
            </a:xfrm>
            <a:custGeom>
              <a:avLst/>
              <a:gdLst/>
              <a:ahLst/>
              <a:cxnLst/>
              <a:rect l="l" t="t" r="r" b="b"/>
              <a:pathLst>
                <a:path w="1051" h="927" extrusionOk="0">
                  <a:moveTo>
                    <a:pt x="526" y="0"/>
                  </a:moveTo>
                  <a:cubicBezTo>
                    <a:pt x="345" y="0"/>
                    <a:pt x="171" y="106"/>
                    <a:pt x="98" y="282"/>
                  </a:cubicBezTo>
                  <a:cubicBezTo>
                    <a:pt x="1" y="521"/>
                    <a:pt x="111" y="790"/>
                    <a:pt x="345" y="891"/>
                  </a:cubicBezTo>
                  <a:cubicBezTo>
                    <a:pt x="404" y="915"/>
                    <a:pt x="464" y="926"/>
                    <a:pt x="523" y="926"/>
                  </a:cubicBezTo>
                  <a:cubicBezTo>
                    <a:pt x="705" y="926"/>
                    <a:pt x="877" y="819"/>
                    <a:pt x="954" y="640"/>
                  </a:cubicBezTo>
                  <a:cubicBezTo>
                    <a:pt x="1051" y="406"/>
                    <a:pt x="941" y="132"/>
                    <a:pt x="702" y="35"/>
                  </a:cubicBezTo>
                  <a:cubicBezTo>
                    <a:pt x="645" y="11"/>
                    <a:pt x="585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9"/>
            <p:cNvSpPr/>
            <p:nvPr/>
          </p:nvSpPr>
          <p:spPr>
            <a:xfrm>
              <a:off x="3201637" y="2811741"/>
              <a:ext cx="49827" cy="45272"/>
            </a:xfrm>
            <a:custGeom>
              <a:avLst/>
              <a:gdLst/>
              <a:ahLst/>
              <a:cxnLst/>
              <a:rect l="l" t="t" r="r" b="b"/>
              <a:pathLst>
                <a:path w="1011" h="926" extrusionOk="0">
                  <a:moveTo>
                    <a:pt x="509" y="1"/>
                  </a:moveTo>
                  <a:cubicBezTo>
                    <a:pt x="478" y="1"/>
                    <a:pt x="446" y="4"/>
                    <a:pt x="415" y="11"/>
                  </a:cubicBezTo>
                  <a:cubicBezTo>
                    <a:pt x="163" y="64"/>
                    <a:pt x="0" y="306"/>
                    <a:pt x="53" y="558"/>
                  </a:cubicBezTo>
                  <a:cubicBezTo>
                    <a:pt x="99" y="776"/>
                    <a:pt x="289" y="925"/>
                    <a:pt x="503" y="925"/>
                  </a:cubicBezTo>
                  <a:cubicBezTo>
                    <a:pt x="535" y="925"/>
                    <a:pt x="568" y="922"/>
                    <a:pt x="600" y="915"/>
                  </a:cubicBezTo>
                  <a:cubicBezTo>
                    <a:pt x="852" y="866"/>
                    <a:pt x="1010" y="619"/>
                    <a:pt x="957" y="372"/>
                  </a:cubicBezTo>
                  <a:cubicBezTo>
                    <a:pt x="915" y="153"/>
                    <a:pt x="722" y="1"/>
                    <a:pt x="50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9"/>
            <p:cNvSpPr/>
            <p:nvPr/>
          </p:nvSpPr>
          <p:spPr>
            <a:xfrm>
              <a:off x="3288581" y="2810959"/>
              <a:ext cx="51799" cy="45321"/>
            </a:xfrm>
            <a:custGeom>
              <a:avLst/>
              <a:gdLst/>
              <a:ahLst/>
              <a:cxnLst/>
              <a:rect l="l" t="t" r="r" b="b"/>
              <a:pathLst>
                <a:path w="1051" h="927" extrusionOk="0">
                  <a:moveTo>
                    <a:pt x="528" y="0"/>
                  </a:moveTo>
                  <a:cubicBezTo>
                    <a:pt x="346" y="0"/>
                    <a:pt x="174" y="106"/>
                    <a:pt x="98" y="282"/>
                  </a:cubicBezTo>
                  <a:cubicBezTo>
                    <a:pt x="1" y="521"/>
                    <a:pt x="111" y="790"/>
                    <a:pt x="349" y="891"/>
                  </a:cubicBezTo>
                  <a:cubicBezTo>
                    <a:pt x="407" y="915"/>
                    <a:pt x="467" y="926"/>
                    <a:pt x="526" y="926"/>
                  </a:cubicBezTo>
                  <a:cubicBezTo>
                    <a:pt x="707" y="926"/>
                    <a:pt x="880" y="819"/>
                    <a:pt x="954" y="640"/>
                  </a:cubicBezTo>
                  <a:cubicBezTo>
                    <a:pt x="1051" y="406"/>
                    <a:pt x="940" y="132"/>
                    <a:pt x="707" y="35"/>
                  </a:cubicBezTo>
                  <a:cubicBezTo>
                    <a:pt x="648" y="11"/>
                    <a:pt x="587" y="0"/>
                    <a:pt x="52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9"/>
            <p:cNvSpPr/>
            <p:nvPr/>
          </p:nvSpPr>
          <p:spPr>
            <a:xfrm>
              <a:off x="1472951" y="3952394"/>
              <a:ext cx="484274" cy="109807"/>
            </a:xfrm>
            <a:custGeom>
              <a:avLst/>
              <a:gdLst/>
              <a:ahLst/>
              <a:cxnLst/>
              <a:rect l="l" t="t" r="r" b="b"/>
              <a:pathLst>
                <a:path w="9826" h="2246" extrusionOk="0">
                  <a:moveTo>
                    <a:pt x="4911" y="0"/>
                  </a:moveTo>
                  <a:cubicBezTo>
                    <a:pt x="2202" y="0"/>
                    <a:pt x="1" y="115"/>
                    <a:pt x="1" y="737"/>
                  </a:cubicBezTo>
                  <a:cubicBezTo>
                    <a:pt x="1" y="1355"/>
                    <a:pt x="2202" y="2246"/>
                    <a:pt x="4911" y="2246"/>
                  </a:cubicBezTo>
                  <a:cubicBezTo>
                    <a:pt x="7624" y="2246"/>
                    <a:pt x="9825" y="1355"/>
                    <a:pt x="9825" y="737"/>
                  </a:cubicBezTo>
                  <a:cubicBezTo>
                    <a:pt x="9825" y="115"/>
                    <a:pt x="7624" y="0"/>
                    <a:pt x="491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9"/>
            <p:cNvSpPr/>
            <p:nvPr/>
          </p:nvSpPr>
          <p:spPr>
            <a:xfrm>
              <a:off x="1457721" y="3930392"/>
              <a:ext cx="514733" cy="109807"/>
            </a:xfrm>
            <a:custGeom>
              <a:avLst/>
              <a:gdLst/>
              <a:ahLst/>
              <a:cxnLst/>
              <a:rect l="l" t="t" r="r" b="b"/>
              <a:pathLst>
                <a:path w="10444" h="2246" extrusionOk="0">
                  <a:moveTo>
                    <a:pt x="5220" y="0"/>
                  </a:moveTo>
                  <a:cubicBezTo>
                    <a:pt x="2339" y="0"/>
                    <a:pt x="1" y="503"/>
                    <a:pt x="1" y="1125"/>
                  </a:cubicBezTo>
                  <a:cubicBezTo>
                    <a:pt x="1" y="1743"/>
                    <a:pt x="2339" y="2246"/>
                    <a:pt x="5220" y="2246"/>
                  </a:cubicBezTo>
                  <a:cubicBezTo>
                    <a:pt x="8105" y="2246"/>
                    <a:pt x="10443" y="1743"/>
                    <a:pt x="10443" y="1125"/>
                  </a:cubicBezTo>
                  <a:cubicBezTo>
                    <a:pt x="10443" y="503"/>
                    <a:pt x="8105" y="0"/>
                    <a:pt x="52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9"/>
            <p:cNvSpPr/>
            <p:nvPr/>
          </p:nvSpPr>
          <p:spPr>
            <a:xfrm>
              <a:off x="1531899" y="3968577"/>
              <a:ext cx="366385" cy="29774"/>
            </a:xfrm>
            <a:custGeom>
              <a:avLst/>
              <a:gdLst/>
              <a:ahLst/>
              <a:cxnLst/>
              <a:rect l="l" t="t" r="r" b="b"/>
              <a:pathLst>
                <a:path w="7434" h="609" extrusionOk="0">
                  <a:moveTo>
                    <a:pt x="3719" y="0"/>
                  </a:moveTo>
                  <a:cubicBezTo>
                    <a:pt x="1663" y="0"/>
                    <a:pt x="0" y="274"/>
                    <a:pt x="0" y="609"/>
                  </a:cubicBezTo>
                  <a:lnTo>
                    <a:pt x="7434" y="609"/>
                  </a:lnTo>
                  <a:cubicBezTo>
                    <a:pt x="7434" y="274"/>
                    <a:pt x="5771" y="0"/>
                    <a:pt x="37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9"/>
            <p:cNvSpPr/>
            <p:nvPr/>
          </p:nvSpPr>
          <p:spPr>
            <a:xfrm>
              <a:off x="2351218" y="3886585"/>
              <a:ext cx="484028" cy="109611"/>
            </a:xfrm>
            <a:custGeom>
              <a:avLst/>
              <a:gdLst/>
              <a:ahLst/>
              <a:cxnLst/>
              <a:rect l="l" t="t" r="r" b="b"/>
              <a:pathLst>
                <a:path w="9821" h="2242" extrusionOk="0">
                  <a:moveTo>
                    <a:pt x="4910" y="1"/>
                  </a:moveTo>
                  <a:cubicBezTo>
                    <a:pt x="2197" y="1"/>
                    <a:pt x="0" y="115"/>
                    <a:pt x="0" y="733"/>
                  </a:cubicBezTo>
                  <a:cubicBezTo>
                    <a:pt x="0" y="1355"/>
                    <a:pt x="2197" y="2242"/>
                    <a:pt x="4910" y="2242"/>
                  </a:cubicBezTo>
                  <a:cubicBezTo>
                    <a:pt x="7624" y="2242"/>
                    <a:pt x="9821" y="1355"/>
                    <a:pt x="9821" y="733"/>
                  </a:cubicBezTo>
                  <a:cubicBezTo>
                    <a:pt x="9821" y="115"/>
                    <a:pt x="7624" y="1"/>
                    <a:pt x="491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9"/>
            <p:cNvSpPr/>
            <p:nvPr/>
          </p:nvSpPr>
          <p:spPr>
            <a:xfrm>
              <a:off x="2335988" y="3864583"/>
              <a:ext cx="514683" cy="109856"/>
            </a:xfrm>
            <a:custGeom>
              <a:avLst/>
              <a:gdLst/>
              <a:ahLst/>
              <a:cxnLst/>
              <a:rect l="l" t="t" r="r" b="b"/>
              <a:pathLst>
                <a:path w="10443" h="2247" extrusionOk="0">
                  <a:moveTo>
                    <a:pt x="5219" y="1"/>
                  </a:moveTo>
                  <a:cubicBezTo>
                    <a:pt x="2339" y="1"/>
                    <a:pt x="0" y="504"/>
                    <a:pt x="0" y="1121"/>
                  </a:cubicBezTo>
                  <a:cubicBezTo>
                    <a:pt x="0" y="1743"/>
                    <a:pt x="2339" y="2246"/>
                    <a:pt x="5219" y="2246"/>
                  </a:cubicBezTo>
                  <a:cubicBezTo>
                    <a:pt x="8105" y="2246"/>
                    <a:pt x="10443" y="1743"/>
                    <a:pt x="10443" y="1121"/>
                  </a:cubicBezTo>
                  <a:cubicBezTo>
                    <a:pt x="10443" y="504"/>
                    <a:pt x="8105" y="1"/>
                    <a:pt x="5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9"/>
            <p:cNvSpPr/>
            <p:nvPr/>
          </p:nvSpPr>
          <p:spPr>
            <a:xfrm>
              <a:off x="2410117" y="3902573"/>
              <a:ext cx="366434" cy="30018"/>
            </a:xfrm>
            <a:custGeom>
              <a:avLst/>
              <a:gdLst/>
              <a:ahLst/>
              <a:cxnLst/>
              <a:rect l="l" t="t" r="r" b="b"/>
              <a:pathLst>
                <a:path w="7435" h="614" extrusionOk="0">
                  <a:moveTo>
                    <a:pt x="3715" y="0"/>
                  </a:moveTo>
                  <a:cubicBezTo>
                    <a:pt x="1664" y="0"/>
                    <a:pt x="1" y="274"/>
                    <a:pt x="1" y="613"/>
                  </a:cubicBezTo>
                  <a:lnTo>
                    <a:pt x="7434" y="613"/>
                  </a:lnTo>
                  <a:cubicBezTo>
                    <a:pt x="7434" y="274"/>
                    <a:pt x="5771" y="0"/>
                    <a:pt x="371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69"/>
            <p:cNvSpPr/>
            <p:nvPr/>
          </p:nvSpPr>
          <p:spPr>
            <a:xfrm>
              <a:off x="2784806" y="4097114"/>
              <a:ext cx="484028" cy="109611"/>
            </a:xfrm>
            <a:custGeom>
              <a:avLst/>
              <a:gdLst/>
              <a:ahLst/>
              <a:cxnLst/>
              <a:rect l="l" t="t" r="r" b="b"/>
              <a:pathLst>
                <a:path w="9821" h="2242" extrusionOk="0">
                  <a:moveTo>
                    <a:pt x="4910" y="1"/>
                  </a:moveTo>
                  <a:cubicBezTo>
                    <a:pt x="2197" y="1"/>
                    <a:pt x="0" y="115"/>
                    <a:pt x="0" y="733"/>
                  </a:cubicBezTo>
                  <a:cubicBezTo>
                    <a:pt x="0" y="1355"/>
                    <a:pt x="2197" y="2242"/>
                    <a:pt x="4910" y="2242"/>
                  </a:cubicBezTo>
                  <a:cubicBezTo>
                    <a:pt x="7623" y="2242"/>
                    <a:pt x="9820" y="1355"/>
                    <a:pt x="9820" y="733"/>
                  </a:cubicBezTo>
                  <a:cubicBezTo>
                    <a:pt x="9820" y="115"/>
                    <a:pt x="7623" y="1"/>
                    <a:pt x="491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69"/>
            <p:cNvSpPr/>
            <p:nvPr/>
          </p:nvSpPr>
          <p:spPr>
            <a:xfrm>
              <a:off x="2769576" y="4075113"/>
              <a:ext cx="514683" cy="109856"/>
            </a:xfrm>
            <a:custGeom>
              <a:avLst/>
              <a:gdLst/>
              <a:ahLst/>
              <a:cxnLst/>
              <a:rect l="l" t="t" r="r" b="b"/>
              <a:pathLst>
                <a:path w="10443" h="2247" extrusionOk="0">
                  <a:moveTo>
                    <a:pt x="5219" y="1"/>
                  </a:moveTo>
                  <a:cubicBezTo>
                    <a:pt x="2334" y="1"/>
                    <a:pt x="0" y="503"/>
                    <a:pt x="0" y="1121"/>
                  </a:cubicBezTo>
                  <a:cubicBezTo>
                    <a:pt x="0" y="1743"/>
                    <a:pt x="2334" y="2246"/>
                    <a:pt x="5219" y="2246"/>
                  </a:cubicBezTo>
                  <a:cubicBezTo>
                    <a:pt x="8104" y="2246"/>
                    <a:pt x="10443" y="1743"/>
                    <a:pt x="10443" y="1121"/>
                  </a:cubicBezTo>
                  <a:cubicBezTo>
                    <a:pt x="10443" y="503"/>
                    <a:pt x="8104" y="1"/>
                    <a:pt x="52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9"/>
            <p:cNvSpPr/>
            <p:nvPr/>
          </p:nvSpPr>
          <p:spPr>
            <a:xfrm>
              <a:off x="2843706" y="4113053"/>
              <a:ext cx="366434" cy="30067"/>
            </a:xfrm>
            <a:custGeom>
              <a:avLst/>
              <a:gdLst/>
              <a:ahLst/>
              <a:cxnLst/>
              <a:rect l="l" t="t" r="r" b="b"/>
              <a:pathLst>
                <a:path w="7435" h="615" extrusionOk="0">
                  <a:moveTo>
                    <a:pt x="3715" y="1"/>
                  </a:moveTo>
                  <a:cubicBezTo>
                    <a:pt x="1664" y="1"/>
                    <a:pt x="1" y="274"/>
                    <a:pt x="1" y="614"/>
                  </a:cubicBezTo>
                  <a:lnTo>
                    <a:pt x="7434" y="614"/>
                  </a:lnTo>
                  <a:cubicBezTo>
                    <a:pt x="7434" y="274"/>
                    <a:pt x="5767" y="1"/>
                    <a:pt x="371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6280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50"/>
          <p:cNvSpPr txBox="1">
            <a:spLocks noGrp="1"/>
          </p:cNvSpPr>
          <p:nvPr>
            <p:ph type="title"/>
          </p:nvPr>
        </p:nvSpPr>
        <p:spPr>
          <a:xfrm>
            <a:off x="0" y="951760"/>
            <a:ext cx="4225380" cy="156475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sk-SK" sz="2800" dirty="0"/>
              <a:t>„Každý z nás má svoj štýl, ako reaguje v konflikte.“</a:t>
            </a:r>
          </a:p>
        </p:txBody>
      </p:sp>
      <p:grpSp>
        <p:nvGrpSpPr>
          <p:cNvPr id="2" name="Google Shape;16539;p87">
            <a:extLst>
              <a:ext uri="{FF2B5EF4-FFF2-40B4-BE49-F238E27FC236}">
                <a16:creationId xmlns:a16="http://schemas.microsoft.com/office/drawing/2014/main" id="{E8F80743-2779-B32D-431F-5EC76487C964}"/>
              </a:ext>
            </a:extLst>
          </p:cNvPr>
          <p:cNvGrpSpPr/>
          <p:nvPr/>
        </p:nvGrpSpPr>
        <p:grpSpPr>
          <a:xfrm>
            <a:off x="552360" y="3259771"/>
            <a:ext cx="389684" cy="339164"/>
            <a:chOff x="3707887" y="1526233"/>
            <a:chExt cx="389684" cy="339164"/>
          </a:xfrm>
        </p:grpSpPr>
        <p:sp>
          <p:nvSpPr>
            <p:cNvPr id="3" name="Google Shape;16540;p87">
              <a:extLst>
                <a:ext uri="{FF2B5EF4-FFF2-40B4-BE49-F238E27FC236}">
                  <a16:creationId xmlns:a16="http://schemas.microsoft.com/office/drawing/2014/main" id="{4033199E-A972-9987-0AD5-6D11E5B8E64F}"/>
                </a:ext>
              </a:extLst>
            </p:cNvPr>
            <p:cNvSpPr/>
            <p:nvPr/>
          </p:nvSpPr>
          <p:spPr>
            <a:xfrm>
              <a:off x="3750208" y="1568554"/>
              <a:ext cx="341689" cy="291118"/>
            </a:xfrm>
            <a:custGeom>
              <a:avLst/>
              <a:gdLst/>
              <a:ahLst/>
              <a:cxnLst/>
              <a:rect l="l" t="t" r="r" b="b"/>
              <a:pathLst>
                <a:path w="13128" h="11185" extrusionOk="0">
                  <a:moveTo>
                    <a:pt x="933" y="0"/>
                  </a:moveTo>
                  <a:cubicBezTo>
                    <a:pt x="416" y="0"/>
                    <a:pt x="0" y="421"/>
                    <a:pt x="0" y="936"/>
                  </a:cubicBezTo>
                  <a:lnTo>
                    <a:pt x="0" y="7498"/>
                  </a:lnTo>
                  <a:cubicBezTo>
                    <a:pt x="0" y="8015"/>
                    <a:pt x="419" y="8438"/>
                    <a:pt x="940" y="8438"/>
                  </a:cubicBezTo>
                  <a:lnTo>
                    <a:pt x="4687" y="8438"/>
                  </a:lnTo>
                  <a:lnTo>
                    <a:pt x="8645" y="11143"/>
                  </a:lnTo>
                  <a:cubicBezTo>
                    <a:pt x="8687" y="11172"/>
                    <a:pt x="8733" y="11185"/>
                    <a:pt x="8777" y="11185"/>
                  </a:cubicBezTo>
                  <a:cubicBezTo>
                    <a:pt x="8917" y="11185"/>
                    <a:pt x="9045" y="11055"/>
                    <a:pt x="9008" y="10897"/>
                  </a:cubicBezTo>
                  <a:lnTo>
                    <a:pt x="8438" y="8434"/>
                  </a:lnTo>
                  <a:lnTo>
                    <a:pt x="12188" y="8434"/>
                  </a:lnTo>
                  <a:cubicBezTo>
                    <a:pt x="12706" y="8434"/>
                    <a:pt x="13128" y="8015"/>
                    <a:pt x="13128" y="7498"/>
                  </a:cubicBezTo>
                  <a:lnTo>
                    <a:pt x="13128" y="936"/>
                  </a:lnTo>
                  <a:cubicBezTo>
                    <a:pt x="13128" y="421"/>
                    <a:pt x="12709" y="0"/>
                    <a:pt x="12195" y="0"/>
                  </a:cubicBezTo>
                  <a:cubicBezTo>
                    <a:pt x="12193" y="0"/>
                    <a:pt x="12190" y="0"/>
                    <a:pt x="12188" y="0"/>
                  </a:cubicBezTo>
                  <a:lnTo>
                    <a:pt x="940" y="0"/>
                  </a:lnTo>
                  <a:cubicBezTo>
                    <a:pt x="938" y="0"/>
                    <a:pt x="935" y="0"/>
                    <a:pt x="93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6541;p87">
              <a:extLst>
                <a:ext uri="{FF2B5EF4-FFF2-40B4-BE49-F238E27FC236}">
                  <a16:creationId xmlns:a16="http://schemas.microsoft.com/office/drawing/2014/main" id="{CA03FDAA-E4E8-1D10-D7BD-4435A2A2CE18}"/>
                </a:ext>
              </a:extLst>
            </p:cNvPr>
            <p:cNvSpPr/>
            <p:nvPr/>
          </p:nvSpPr>
          <p:spPr>
            <a:xfrm>
              <a:off x="3750208" y="1568554"/>
              <a:ext cx="323392" cy="201297"/>
            </a:xfrm>
            <a:custGeom>
              <a:avLst/>
              <a:gdLst/>
              <a:ahLst/>
              <a:cxnLst/>
              <a:rect l="l" t="t" r="r" b="b"/>
              <a:pathLst>
                <a:path w="12425" h="7734" extrusionOk="0">
                  <a:moveTo>
                    <a:pt x="940" y="0"/>
                  </a:moveTo>
                  <a:cubicBezTo>
                    <a:pt x="419" y="0"/>
                    <a:pt x="0" y="419"/>
                    <a:pt x="0" y="936"/>
                  </a:cubicBezTo>
                  <a:lnTo>
                    <a:pt x="0" y="7498"/>
                  </a:lnTo>
                  <a:cubicBezTo>
                    <a:pt x="0" y="7579"/>
                    <a:pt x="14" y="7656"/>
                    <a:pt x="32" y="7734"/>
                  </a:cubicBezTo>
                  <a:lnTo>
                    <a:pt x="10781" y="7734"/>
                  </a:lnTo>
                  <a:cubicBezTo>
                    <a:pt x="11689" y="7734"/>
                    <a:pt x="12424" y="6999"/>
                    <a:pt x="12424" y="6094"/>
                  </a:cubicBezTo>
                  <a:lnTo>
                    <a:pt x="12424" y="32"/>
                  </a:lnTo>
                  <a:cubicBezTo>
                    <a:pt x="12347" y="11"/>
                    <a:pt x="12269" y="0"/>
                    <a:pt x="12188" y="0"/>
                  </a:cubicBez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6542;p87">
              <a:extLst>
                <a:ext uri="{FF2B5EF4-FFF2-40B4-BE49-F238E27FC236}">
                  <a16:creationId xmlns:a16="http://schemas.microsoft.com/office/drawing/2014/main" id="{CFE8DE63-5D3A-5C79-A5F5-C8040D691907}"/>
                </a:ext>
              </a:extLst>
            </p:cNvPr>
            <p:cNvSpPr/>
            <p:nvPr/>
          </p:nvSpPr>
          <p:spPr>
            <a:xfrm>
              <a:off x="3713561" y="1531907"/>
              <a:ext cx="341715" cy="291222"/>
            </a:xfrm>
            <a:custGeom>
              <a:avLst/>
              <a:gdLst/>
              <a:ahLst/>
              <a:cxnLst/>
              <a:rect l="l" t="t" r="r" b="b"/>
              <a:pathLst>
                <a:path w="13129" h="11189" extrusionOk="0">
                  <a:moveTo>
                    <a:pt x="940" y="1"/>
                  </a:moveTo>
                  <a:cubicBezTo>
                    <a:pt x="423" y="1"/>
                    <a:pt x="1" y="420"/>
                    <a:pt x="1" y="937"/>
                  </a:cubicBezTo>
                  <a:lnTo>
                    <a:pt x="1" y="7502"/>
                  </a:lnTo>
                  <a:cubicBezTo>
                    <a:pt x="1" y="8020"/>
                    <a:pt x="423" y="8438"/>
                    <a:pt x="940" y="8438"/>
                  </a:cubicBezTo>
                  <a:lnTo>
                    <a:pt x="4691" y="8438"/>
                  </a:lnTo>
                  <a:lnTo>
                    <a:pt x="4121" y="10901"/>
                  </a:lnTo>
                  <a:cubicBezTo>
                    <a:pt x="4084" y="11059"/>
                    <a:pt x="4211" y="11189"/>
                    <a:pt x="4352" y="11189"/>
                  </a:cubicBezTo>
                  <a:cubicBezTo>
                    <a:pt x="4396" y="11189"/>
                    <a:pt x="4441" y="11176"/>
                    <a:pt x="4483" y="11147"/>
                  </a:cubicBezTo>
                  <a:lnTo>
                    <a:pt x="8442" y="8442"/>
                  </a:lnTo>
                  <a:lnTo>
                    <a:pt x="12189" y="8442"/>
                  </a:lnTo>
                  <a:cubicBezTo>
                    <a:pt x="12710" y="8442"/>
                    <a:pt x="13128" y="8020"/>
                    <a:pt x="13128" y="7502"/>
                  </a:cubicBezTo>
                  <a:lnTo>
                    <a:pt x="13128" y="937"/>
                  </a:lnTo>
                  <a:cubicBezTo>
                    <a:pt x="13128" y="420"/>
                    <a:pt x="12710" y="1"/>
                    <a:pt x="12189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6543;p87">
              <a:extLst>
                <a:ext uri="{FF2B5EF4-FFF2-40B4-BE49-F238E27FC236}">
                  <a16:creationId xmlns:a16="http://schemas.microsoft.com/office/drawing/2014/main" id="{184CE299-0E0E-B94B-EFB7-7AB7993E5000}"/>
                </a:ext>
              </a:extLst>
            </p:cNvPr>
            <p:cNvSpPr/>
            <p:nvPr/>
          </p:nvSpPr>
          <p:spPr>
            <a:xfrm>
              <a:off x="3760905" y="1635939"/>
              <a:ext cx="251243" cy="11478"/>
            </a:xfrm>
            <a:custGeom>
              <a:avLst/>
              <a:gdLst/>
              <a:ahLst/>
              <a:cxnLst/>
              <a:rect l="l" t="t" r="r" b="b"/>
              <a:pathLst>
                <a:path w="9653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9434" y="441"/>
                  </a:lnTo>
                  <a:cubicBezTo>
                    <a:pt x="9554" y="441"/>
                    <a:pt x="9652" y="342"/>
                    <a:pt x="9652" y="223"/>
                  </a:cubicBezTo>
                  <a:cubicBezTo>
                    <a:pt x="9652" y="99"/>
                    <a:pt x="9554" y="1"/>
                    <a:pt x="94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6544;p87">
              <a:extLst>
                <a:ext uri="{FF2B5EF4-FFF2-40B4-BE49-F238E27FC236}">
                  <a16:creationId xmlns:a16="http://schemas.microsoft.com/office/drawing/2014/main" id="{AE14B8FB-15C1-6858-E42A-F4A568AD61D3}"/>
                </a:ext>
              </a:extLst>
            </p:cNvPr>
            <p:cNvSpPr/>
            <p:nvPr/>
          </p:nvSpPr>
          <p:spPr>
            <a:xfrm>
              <a:off x="3760905" y="1605461"/>
              <a:ext cx="165873" cy="11478"/>
            </a:xfrm>
            <a:custGeom>
              <a:avLst/>
              <a:gdLst/>
              <a:ahLst/>
              <a:cxnLst/>
              <a:rect l="l" t="t" r="r" b="b"/>
              <a:pathLst>
                <a:path w="6373" h="441" extrusionOk="0">
                  <a:moveTo>
                    <a:pt x="293" y="0"/>
                  </a:moveTo>
                  <a:cubicBezTo>
                    <a:pt x="1" y="0"/>
                    <a:pt x="1" y="440"/>
                    <a:pt x="293" y="440"/>
                  </a:cubicBezTo>
                  <a:lnTo>
                    <a:pt x="6151" y="440"/>
                  </a:lnTo>
                  <a:cubicBezTo>
                    <a:pt x="6274" y="440"/>
                    <a:pt x="6373" y="342"/>
                    <a:pt x="6373" y="222"/>
                  </a:cubicBezTo>
                  <a:cubicBezTo>
                    <a:pt x="6373" y="99"/>
                    <a:pt x="6274" y="0"/>
                    <a:pt x="61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6545;p87">
              <a:extLst>
                <a:ext uri="{FF2B5EF4-FFF2-40B4-BE49-F238E27FC236}">
                  <a16:creationId xmlns:a16="http://schemas.microsoft.com/office/drawing/2014/main" id="{E3D957C3-3658-F0A3-3CC4-6CECC26E2F59}"/>
                </a:ext>
              </a:extLst>
            </p:cNvPr>
            <p:cNvSpPr/>
            <p:nvPr/>
          </p:nvSpPr>
          <p:spPr>
            <a:xfrm>
              <a:off x="3937762" y="1605539"/>
              <a:ext cx="74387" cy="11478"/>
            </a:xfrm>
            <a:custGeom>
              <a:avLst/>
              <a:gdLst/>
              <a:ahLst/>
              <a:cxnLst/>
              <a:rect l="l" t="t" r="r" b="b"/>
              <a:pathLst>
                <a:path w="2858" h="441" extrusionOk="0">
                  <a:moveTo>
                    <a:pt x="296" y="1"/>
                  </a:moveTo>
                  <a:cubicBezTo>
                    <a:pt x="0" y="1"/>
                    <a:pt x="0" y="441"/>
                    <a:pt x="296" y="441"/>
                  </a:cubicBezTo>
                  <a:lnTo>
                    <a:pt x="2639" y="441"/>
                  </a:lnTo>
                  <a:cubicBezTo>
                    <a:pt x="2759" y="441"/>
                    <a:pt x="2857" y="342"/>
                    <a:pt x="2857" y="219"/>
                  </a:cubicBezTo>
                  <a:cubicBezTo>
                    <a:pt x="2857" y="96"/>
                    <a:pt x="2759" y="1"/>
                    <a:pt x="26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6546;p87">
              <a:extLst>
                <a:ext uri="{FF2B5EF4-FFF2-40B4-BE49-F238E27FC236}">
                  <a16:creationId xmlns:a16="http://schemas.microsoft.com/office/drawing/2014/main" id="{D86DC1A9-8E1F-2125-1DE8-4225D880E113}"/>
                </a:ext>
              </a:extLst>
            </p:cNvPr>
            <p:cNvSpPr/>
            <p:nvPr/>
          </p:nvSpPr>
          <p:spPr>
            <a:xfrm>
              <a:off x="3760905" y="1666443"/>
              <a:ext cx="92632" cy="11478"/>
            </a:xfrm>
            <a:custGeom>
              <a:avLst/>
              <a:gdLst/>
              <a:ahLst/>
              <a:cxnLst/>
              <a:rect l="l" t="t" r="r" b="b"/>
              <a:pathLst>
                <a:path w="3559" h="441" extrusionOk="0">
                  <a:moveTo>
                    <a:pt x="293" y="1"/>
                  </a:moveTo>
                  <a:cubicBezTo>
                    <a:pt x="1" y="1"/>
                    <a:pt x="1" y="440"/>
                    <a:pt x="293" y="440"/>
                  </a:cubicBezTo>
                  <a:lnTo>
                    <a:pt x="3340" y="440"/>
                  </a:lnTo>
                  <a:cubicBezTo>
                    <a:pt x="3463" y="440"/>
                    <a:pt x="3558" y="342"/>
                    <a:pt x="3558" y="222"/>
                  </a:cubicBezTo>
                  <a:cubicBezTo>
                    <a:pt x="3558" y="99"/>
                    <a:pt x="3463" y="1"/>
                    <a:pt x="3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547;p87">
              <a:extLst>
                <a:ext uri="{FF2B5EF4-FFF2-40B4-BE49-F238E27FC236}">
                  <a16:creationId xmlns:a16="http://schemas.microsoft.com/office/drawing/2014/main" id="{9EF2111D-F64D-38FD-65D7-5FC450810D3B}"/>
                </a:ext>
              </a:extLst>
            </p:cNvPr>
            <p:cNvSpPr/>
            <p:nvPr/>
          </p:nvSpPr>
          <p:spPr>
            <a:xfrm>
              <a:off x="3876754" y="1666443"/>
              <a:ext cx="135395" cy="11478"/>
            </a:xfrm>
            <a:custGeom>
              <a:avLst/>
              <a:gdLst/>
              <a:ahLst/>
              <a:cxnLst/>
              <a:rect l="l" t="t" r="r" b="b"/>
              <a:pathLst>
                <a:path w="5202" h="441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4983" y="440"/>
                  </a:lnTo>
                  <a:cubicBezTo>
                    <a:pt x="5103" y="440"/>
                    <a:pt x="5201" y="342"/>
                    <a:pt x="5201" y="222"/>
                  </a:cubicBezTo>
                  <a:cubicBezTo>
                    <a:pt x="5201" y="99"/>
                    <a:pt x="5103" y="1"/>
                    <a:pt x="4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548;p87">
              <a:extLst>
                <a:ext uri="{FF2B5EF4-FFF2-40B4-BE49-F238E27FC236}">
                  <a16:creationId xmlns:a16="http://schemas.microsoft.com/office/drawing/2014/main" id="{BB83DC0B-7801-9E28-1FAF-FE4597AABCD5}"/>
                </a:ext>
              </a:extLst>
            </p:cNvPr>
            <p:cNvSpPr/>
            <p:nvPr/>
          </p:nvSpPr>
          <p:spPr>
            <a:xfrm>
              <a:off x="3760905" y="1574957"/>
              <a:ext cx="43908" cy="11478"/>
            </a:xfrm>
            <a:custGeom>
              <a:avLst/>
              <a:gdLst/>
              <a:ahLst/>
              <a:cxnLst/>
              <a:rect l="l" t="t" r="r" b="b"/>
              <a:pathLst>
                <a:path w="1687" h="441" extrusionOk="0">
                  <a:moveTo>
                    <a:pt x="293" y="1"/>
                  </a:moveTo>
                  <a:cubicBezTo>
                    <a:pt x="1" y="1"/>
                    <a:pt x="1" y="440"/>
                    <a:pt x="293" y="440"/>
                  </a:cubicBezTo>
                  <a:lnTo>
                    <a:pt x="1465" y="440"/>
                  </a:lnTo>
                  <a:cubicBezTo>
                    <a:pt x="1588" y="440"/>
                    <a:pt x="1686" y="342"/>
                    <a:pt x="1686" y="222"/>
                  </a:cubicBezTo>
                  <a:cubicBezTo>
                    <a:pt x="1686" y="99"/>
                    <a:pt x="1588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549;p87">
              <a:extLst>
                <a:ext uri="{FF2B5EF4-FFF2-40B4-BE49-F238E27FC236}">
                  <a16:creationId xmlns:a16="http://schemas.microsoft.com/office/drawing/2014/main" id="{3C8743A6-7A8C-BBA3-8689-564A8F67CDA0}"/>
                </a:ext>
              </a:extLst>
            </p:cNvPr>
            <p:cNvSpPr/>
            <p:nvPr/>
          </p:nvSpPr>
          <p:spPr>
            <a:xfrm>
              <a:off x="3815771" y="1574957"/>
              <a:ext cx="196377" cy="11478"/>
            </a:xfrm>
            <a:custGeom>
              <a:avLst/>
              <a:gdLst/>
              <a:ahLst/>
              <a:cxnLst/>
              <a:rect l="l" t="t" r="r" b="b"/>
              <a:pathLst>
                <a:path w="7545" h="441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7326" y="440"/>
                  </a:lnTo>
                  <a:cubicBezTo>
                    <a:pt x="7446" y="440"/>
                    <a:pt x="7544" y="342"/>
                    <a:pt x="7544" y="222"/>
                  </a:cubicBezTo>
                  <a:cubicBezTo>
                    <a:pt x="7544" y="99"/>
                    <a:pt x="7446" y="1"/>
                    <a:pt x="73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550;p87">
              <a:extLst>
                <a:ext uri="{FF2B5EF4-FFF2-40B4-BE49-F238E27FC236}">
                  <a16:creationId xmlns:a16="http://schemas.microsoft.com/office/drawing/2014/main" id="{B6EF7179-F13F-B253-8516-F5AF6191F092}"/>
                </a:ext>
              </a:extLst>
            </p:cNvPr>
            <p:cNvSpPr/>
            <p:nvPr/>
          </p:nvSpPr>
          <p:spPr>
            <a:xfrm>
              <a:off x="3760905" y="1697026"/>
              <a:ext cx="190235" cy="11478"/>
            </a:xfrm>
            <a:custGeom>
              <a:avLst/>
              <a:gdLst/>
              <a:ahLst/>
              <a:cxnLst/>
              <a:rect l="l" t="t" r="r" b="b"/>
              <a:pathLst>
                <a:path w="7309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7091" y="441"/>
                  </a:lnTo>
                  <a:cubicBezTo>
                    <a:pt x="7210" y="437"/>
                    <a:pt x="7309" y="338"/>
                    <a:pt x="7309" y="219"/>
                  </a:cubicBezTo>
                  <a:cubicBezTo>
                    <a:pt x="7309" y="96"/>
                    <a:pt x="7210" y="1"/>
                    <a:pt x="70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551;p87">
              <a:extLst>
                <a:ext uri="{FF2B5EF4-FFF2-40B4-BE49-F238E27FC236}">
                  <a16:creationId xmlns:a16="http://schemas.microsoft.com/office/drawing/2014/main" id="{8C563D0D-C9FE-00F7-2E23-26D8C41B3DC1}"/>
                </a:ext>
              </a:extLst>
            </p:cNvPr>
            <p:cNvSpPr/>
            <p:nvPr/>
          </p:nvSpPr>
          <p:spPr>
            <a:xfrm>
              <a:off x="3962202" y="1697026"/>
              <a:ext cx="49947" cy="11478"/>
            </a:xfrm>
            <a:custGeom>
              <a:avLst/>
              <a:gdLst/>
              <a:ahLst/>
              <a:cxnLst/>
              <a:rect l="l" t="t" r="r" b="b"/>
              <a:pathLst>
                <a:path w="1919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1700" y="441"/>
                  </a:lnTo>
                  <a:cubicBezTo>
                    <a:pt x="1820" y="441"/>
                    <a:pt x="1918" y="342"/>
                    <a:pt x="1918" y="219"/>
                  </a:cubicBezTo>
                  <a:cubicBezTo>
                    <a:pt x="1918" y="99"/>
                    <a:pt x="1820" y="1"/>
                    <a:pt x="17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552;p87">
              <a:extLst>
                <a:ext uri="{FF2B5EF4-FFF2-40B4-BE49-F238E27FC236}">
                  <a16:creationId xmlns:a16="http://schemas.microsoft.com/office/drawing/2014/main" id="{FD68AF59-8B7F-E145-C359-BDA3FCCEACBE}"/>
                </a:ext>
              </a:extLst>
            </p:cNvPr>
            <p:cNvSpPr/>
            <p:nvPr/>
          </p:nvSpPr>
          <p:spPr>
            <a:xfrm>
              <a:off x="3707887" y="1526233"/>
              <a:ext cx="389684" cy="339164"/>
            </a:xfrm>
            <a:custGeom>
              <a:avLst/>
              <a:gdLst/>
              <a:ahLst/>
              <a:cxnLst/>
              <a:rect l="l" t="t" r="r" b="b"/>
              <a:pathLst>
                <a:path w="14972" h="13031" extrusionOk="0">
                  <a:moveTo>
                    <a:pt x="4631" y="8874"/>
                  </a:moveTo>
                  <a:lnTo>
                    <a:pt x="4409" y="9842"/>
                  </a:lnTo>
                  <a:lnTo>
                    <a:pt x="2566" y="9842"/>
                  </a:lnTo>
                  <a:cubicBezTo>
                    <a:pt x="2168" y="9842"/>
                    <a:pt x="1848" y="9522"/>
                    <a:pt x="1848" y="9124"/>
                  </a:cubicBezTo>
                  <a:lnTo>
                    <a:pt x="1848" y="8874"/>
                  </a:lnTo>
                  <a:close/>
                  <a:moveTo>
                    <a:pt x="12407" y="437"/>
                  </a:moveTo>
                  <a:cubicBezTo>
                    <a:pt x="12805" y="437"/>
                    <a:pt x="13125" y="761"/>
                    <a:pt x="13128" y="1155"/>
                  </a:cubicBezTo>
                  <a:lnTo>
                    <a:pt x="13128" y="7720"/>
                  </a:lnTo>
                  <a:cubicBezTo>
                    <a:pt x="13125" y="8114"/>
                    <a:pt x="12805" y="8435"/>
                    <a:pt x="12407" y="8438"/>
                  </a:cubicBezTo>
                  <a:lnTo>
                    <a:pt x="8660" y="8438"/>
                  </a:lnTo>
                  <a:cubicBezTo>
                    <a:pt x="8614" y="8438"/>
                    <a:pt x="8572" y="8449"/>
                    <a:pt x="8533" y="8477"/>
                  </a:cubicBezTo>
                  <a:lnTo>
                    <a:pt x="4578" y="11182"/>
                  </a:lnTo>
                  <a:cubicBezTo>
                    <a:pt x="4575" y="11184"/>
                    <a:pt x="4572" y="11185"/>
                    <a:pt x="4569" y="11185"/>
                  </a:cubicBezTo>
                  <a:cubicBezTo>
                    <a:pt x="4559" y="11185"/>
                    <a:pt x="4551" y="11176"/>
                    <a:pt x="4554" y="11165"/>
                  </a:cubicBezTo>
                  <a:lnTo>
                    <a:pt x="5124" y="8702"/>
                  </a:lnTo>
                  <a:cubicBezTo>
                    <a:pt x="5152" y="8565"/>
                    <a:pt x="5050" y="8435"/>
                    <a:pt x="4909" y="8435"/>
                  </a:cubicBezTo>
                  <a:lnTo>
                    <a:pt x="1158" y="8435"/>
                  </a:lnTo>
                  <a:cubicBezTo>
                    <a:pt x="761" y="8435"/>
                    <a:pt x="441" y="8114"/>
                    <a:pt x="441" y="7717"/>
                  </a:cubicBezTo>
                  <a:lnTo>
                    <a:pt x="441" y="1155"/>
                  </a:lnTo>
                  <a:cubicBezTo>
                    <a:pt x="441" y="761"/>
                    <a:pt x="761" y="437"/>
                    <a:pt x="1158" y="437"/>
                  </a:cubicBezTo>
                  <a:close/>
                  <a:moveTo>
                    <a:pt x="13814" y="1844"/>
                  </a:moveTo>
                  <a:cubicBezTo>
                    <a:pt x="14212" y="1844"/>
                    <a:pt x="14532" y="2165"/>
                    <a:pt x="14536" y="2562"/>
                  </a:cubicBezTo>
                  <a:lnTo>
                    <a:pt x="14536" y="9124"/>
                  </a:lnTo>
                  <a:cubicBezTo>
                    <a:pt x="14532" y="9522"/>
                    <a:pt x="14212" y="9842"/>
                    <a:pt x="13814" y="9842"/>
                  </a:cubicBezTo>
                  <a:lnTo>
                    <a:pt x="10067" y="9842"/>
                  </a:lnTo>
                  <a:cubicBezTo>
                    <a:pt x="9926" y="9842"/>
                    <a:pt x="9821" y="9976"/>
                    <a:pt x="9853" y="10113"/>
                  </a:cubicBezTo>
                  <a:lnTo>
                    <a:pt x="10419" y="12576"/>
                  </a:lnTo>
                  <a:cubicBezTo>
                    <a:pt x="10422" y="12584"/>
                    <a:pt x="10414" y="12592"/>
                    <a:pt x="10405" y="12592"/>
                  </a:cubicBezTo>
                  <a:cubicBezTo>
                    <a:pt x="10403" y="12592"/>
                    <a:pt x="10400" y="12591"/>
                    <a:pt x="10398" y="12590"/>
                  </a:cubicBezTo>
                  <a:lnTo>
                    <a:pt x="6848" y="10162"/>
                  </a:lnTo>
                  <a:lnTo>
                    <a:pt x="8727" y="8878"/>
                  </a:lnTo>
                  <a:lnTo>
                    <a:pt x="12407" y="8878"/>
                  </a:lnTo>
                  <a:cubicBezTo>
                    <a:pt x="13047" y="8874"/>
                    <a:pt x="13565" y="8357"/>
                    <a:pt x="13565" y="7720"/>
                  </a:cubicBezTo>
                  <a:lnTo>
                    <a:pt x="13565" y="1844"/>
                  </a:lnTo>
                  <a:close/>
                  <a:moveTo>
                    <a:pt x="1158" y="1"/>
                  </a:moveTo>
                  <a:cubicBezTo>
                    <a:pt x="518" y="1"/>
                    <a:pt x="1" y="518"/>
                    <a:pt x="1" y="1155"/>
                  </a:cubicBezTo>
                  <a:lnTo>
                    <a:pt x="1" y="7720"/>
                  </a:lnTo>
                  <a:cubicBezTo>
                    <a:pt x="1" y="8357"/>
                    <a:pt x="518" y="8874"/>
                    <a:pt x="1158" y="8874"/>
                  </a:cubicBezTo>
                  <a:lnTo>
                    <a:pt x="1408" y="8874"/>
                  </a:lnTo>
                  <a:lnTo>
                    <a:pt x="1408" y="9124"/>
                  </a:lnTo>
                  <a:cubicBezTo>
                    <a:pt x="1408" y="9765"/>
                    <a:pt x="1925" y="10282"/>
                    <a:pt x="2566" y="10282"/>
                  </a:cubicBezTo>
                  <a:lnTo>
                    <a:pt x="4307" y="10282"/>
                  </a:lnTo>
                  <a:lnTo>
                    <a:pt x="4124" y="11066"/>
                  </a:lnTo>
                  <a:cubicBezTo>
                    <a:pt x="4052" y="11374"/>
                    <a:pt x="4297" y="11627"/>
                    <a:pt x="4569" y="11627"/>
                  </a:cubicBezTo>
                  <a:cubicBezTo>
                    <a:pt x="4654" y="11627"/>
                    <a:pt x="4743" y="11601"/>
                    <a:pt x="4825" y="11545"/>
                  </a:cubicBezTo>
                  <a:lnTo>
                    <a:pt x="6457" y="10426"/>
                  </a:lnTo>
                  <a:lnTo>
                    <a:pt x="10148" y="12949"/>
                  </a:lnTo>
                  <a:cubicBezTo>
                    <a:pt x="10230" y="13006"/>
                    <a:pt x="10319" y="13031"/>
                    <a:pt x="10405" y="13031"/>
                  </a:cubicBezTo>
                  <a:cubicBezTo>
                    <a:pt x="10675" y="13031"/>
                    <a:pt x="10917" y="12781"/>
                    <a:pt x="10845" y="12474"/>
                  </a:cubicBezTo>
                  <a:lnTo>
                    <a:pt x="10342" y="10282"/>
                  </a:lnTo>
                  <a:lnTo>
                    <a:pt x="13814" y="10282"/>
                  </a:lnTo>
                  <a:cubicBezTo>
                    <a:pt x="14451" y="10282"/>
                    <a:pt x="14972" y="9761"/>
                    <a:pt x="14972" y="9124"/>
                  </a:cubicBezTo>
                  <a:lnTo>
                    <a:pt x="14972" y="2562"/>
                  </a:lnTo>
                  <a:cubicBezTo>
                    <a:pt x="14972" y="1925"/>
                    <a:pt x="14451" y="1405"/>
                    <a:pt x="13814" y="1405"/>
                  </a:cubicBezTo>
                  <a:lnTo>
                    <a:pt x="13568" y="1405"/>
                  </a:lnTo>
                  <a:lnTo>
                    <a:pt x="13568" y="1155"/>
                  </a:lnTo>
                  <a:cubicBezTo>
                    <a:pt x="13565" y="518"/>
                    <a:pt x="13047" y="1"/>
                    <a:pt x="124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539;p87">
            <a:extLst>
              <a:ext uri="{FF2B5EF4-FFF2-40B4-BE49-F238E27FC236}">
                <a16:creationId xmlns:a16="http://schemas.microsoft.com/office/drawing/2014/main" id="{49B86A36-D84D-056D-1B53-0F048ACFDEC1}"/>
              </a:ext>
            </a:extLst>
          </p:cNvPr>
          <p:cNvGrpSpPr/>
          <p:nvPr/>
        </p:nvGrpSpPr>
        <p:grpSpPr>
          <a:xfrm>
            <a:off x="552360" y="3708428"/>
            <a:ext cx="389684" cy="339164"/>
            <a:chOff x="3707887" y="1526233"/>
            <a:chExt cx="389684" cy="339164"/>
          </a:xfrm>
        </p:grpSpPr>
        <p:sp>
          <p:nvSpPr>
            <p:cNvPr id="17" name="Google Shape;16540;p87">
              <a:extLst>
                <a:ext uri="{FF2B5EF4-FFF2-40B4-BE49-F238E27FC236}">
                  <a16:creationId xmlns:a16="http://schemas.microsoft.com/office/drawing/2014/main" id="{710EC33E-94DC-F1FC-45F7-5FECBFB8E5F4}"/>
                </a:ext>
              </a:extLst>
            </p:cNvPr>
            <p:cNvSpPr/>
            <p:nvPr/>
          </p:nvSpPr>
          <p:spPr>
            <a:xfrm>
              <a:off x="3750208" y="1568554"/>
              <a:ext cx="341689" cy="291118"/>
            </a:xfrm>
            <a:custGeom>
              <a:avLst/>
              <a:gdLst/>
              <a:ahLst/>
              <a:cxnLst/>
              <a:rect l="l" t="t" r="r" b="b"/>
              <a:pathLst>
                <a:path w="13128" h="11185" extrusionOk="0">
                  <a:moveTo>
                    <a:pt x="933" y="0"/>
                  </a:moveTo>
                  <a:cubicBezTo>
                    <a:pt x="416" y="0"/>
                    <a:pt x="0" y="421"/>
                    <a:pt x="0" y="936"/>
                  </a:cubicBezTo>
                  <a:lnTo>
                    <a:pt x="0" y="7498"/>
                  </a:lnTo>
                  <a:cubicBezTo>
                    <a:pt x="0" y="8015"/>
                    <a:pt x="419" y="8438"/>
                    <a:pt x="940" y="8438"/>
                  </a:cubicBezTo>
                  <a:lnTo>
                    <a:pt x="4687" y="8438"/>
                  </a:lnTo>
                  <a:lnTo>
                    <a:pt x="8645" y="11143"/>
                  </a:lnTo>
                  <a:cubicBezTo>
                    <a:pt x="8687" y="11172"/>
                    <a:pt x="8733" y="11185"/>
                    <a:pt x="8777" y="11185"/>
                  </a:cubicBezTo>
                  <a:cubicBezTo>
                    <a:pt x="8917" y="11185"/>
                    <a:pt x="9045" y="11055"/>
                    <a:pt x="9008" y="10897"/>
                  </a:cubicBezTo>
                  <a:lnTo>
                    <a:pt x="8438" y="8434"/>
                  </a:lnTo>
                  <a:lnTo>
                    <a:pt x="12188" y="8434"/>
                  </a:lnTo>
                  <a:cubicBezTo>
                    <a:pt x="12706" y="8434"/>
                    <a:pt x="13128" y="8015"/>
                    <a:pt x="13128" y="7498"/>
                  </a:cubicBezTo>
                  <a:lnTo>
                    <a:pt x="13128" y="936"/>
                  </a:lnTo>
                  <a:cubicBezTo>
                    <a:pt x="13128" y="421"/>
                    <a:pt x="12709" y="0"/>
                    <a:pt x="12195" y="0"/>
                  </a:cubicBezTo>
                  <a:cubicBezTo>
                    <a:pt x="12193" y="0"/>
                    <a:pt x="12190" y="0"/>
                    <a:pt x="12188" y="0"/>
                  </a:cubicBezTo>
                  <a:lnTo>
                    <a:pt x="940" y="0"/>
                  </a:lnTo>
                  <a:cubicBezTo>
                    <a:pt x="938" y="0"/>
                    <a:pt x="935" y="0"/>
                    <a:pt x="93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541;p87">
              <a:extLst>
                <a:ext uri="{FF2B5EF4-FFF2-40B4-BE49-F238E27FC236}">
                  <a16:creationId xmlns:a16="http://schemas.microsoft.com/office/drawing/2014/main" id="{29A9F869-DB95-DF45-540C-3D1942482F61}"/>
                </a:ext>
              </a:extLst>
            </p:cNvPr>
            <p:cNvSpPr/>
            <p:nvPr/>
          </p:nvSpPr>
          <p:spPr>
            <a:xfrm>
              <a:off x="3750208" y="1568554"/>
              <a:ext cx="323392" cy="201297"/>
            </a:xfrm>
            <a:custGeom>
              <a:avLst/>
              <a:gdLst/>
              <a:ahLst/>
              <a:cxnLst/>
              <a:rect l="l" t="t" r="r" b="b"/>
              <a:pathLst>
                <a:path w="12425" h="7734" extrusionOk="0">
                  <a:moveTo>
                    <a:pt x="940" y="0"/>
                  </a:moveTo>
                  <a:cubicBezTo>
                    <a:pt x="419" y="0"/>
                    <a:pt x="0" y="419"/>
                    <a:pt x="0" y="936"/>
                  </a:cubicBezTo>
                  <a:lnTo>
                    <a:pt x="0" y="7498"/>
                  </a:lnTo>
                  <a:cubicBezTo>
                    <a:pt x="0" y="7579"/>
                    <a:pt x="14" y="7656"/>
                    <a:pt x="32" y="7734"/>
                  </a:cubicBezTo>
                  <a:lnTo>
                    <a:pt x="10781" y="7734"/>
                  </a:lnTo>
                  <a:cubicBezTo>
                    <a:pt x="11689" y="7734"/>
                    <a:pt x="12424" y="6999"/>
                    <a:pt x="12424" y="6094"/>
                  </a:cubicBezTo>
                  <a:lnTo>
                    <a:pt x="12424" y="32"/>
                  </a:lnTo>
                  <a:cubicBezTo>
                    <a:pt x="12347" y="11"/>
                    <a:pt x="12269" y="0"/>
                    <a:pt x="12188" y="0"/>
                  </a:cubicBez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6542;p87">
              <a:extLst>
                <a:ext uri="{FF2B5EF4-FFF2-40B4-BE49-F238E27FC236}">
                  <a16:creationId xmlns:a16="http://schemas.microsoft.com/office/drawing/2014/main" id="{A9C8FC76-BC59-4A26-4520-255270D704D2}"/>
                </a:ext>
              </a:extLst>
            </p:cNvPr>
            <p:cNvSpPr/>
            <p:nvPr/>
          </p:nvSpPr>
          <p:spPr>
            <a:xfrm>
              <a:off x="3713561" y="1531907"/>
              <a:ext cx="341715" cy="291222"/>
            </a:xfrm>
            <a:custGeom>
              <a:avLst/>
              <a:gdLst/>
              <a:ahLst/>
              <a:cxnLst/>
              <a:rect l="l" t="t" r="r" b="b"/>
              <a:pathLst>
                <a:path w="13129" h="11189" extrusionOk="0">
                  <a:moveTo>
                    <a:pt x="940" y="1"/>
                  </a:moveTo>
                  <a:cubicBezTo>
                    <a:pt x="423" y="1"/>
                    <a:pt x="1" y="420"/>
                    <a:pt x="1" y="937"/>
                  </a:cubicBezTo>
                  <a:lnTo>
                    <a:pt x="1" y="7502"/>
                  </a:lnTo>
                  <a:cubicBezTo>
                    <a:pt x="1" y="8020"/>
                    <a:pt x="423" y="8438"/>
                    <a:pt x="940" y="8438"/>
                  </a:cubicBezTo>
                  <a:lnTo>
                    <a:pt x="4691" y="8438"/>
                  </a:lnTo>
                  <a:lnTo>
                    <a:pt x="4121" y="10901"/>
                  </a:lnTo>
                  <a:cubicBezTo>
                    <a:pt x="4084" y="11059"/>
                    <a:pt x="4211" y="11189"/>
                    <a:pt x="4352" y="11189"/>
                  </a:cubicBezTo>
                  <a:cubicBezTo>
                    <a:pt x="4396" y="11189"/>
                    <a:pt x="4441" y="11176"/>
                    <a:pt x="4483" y="11147"/>
                  </a:cubicBezTo>
                  <a:lnTo>
                    <a:pt x="8442" y="8442"/>
                  </a:lnTo>
                  <a:lnTo>
                    <a:pt x="12189" y="8442"/>
                  </a:lnTo>
                  <a:cubicBezTo>
                    <a:pt x="12710" y="8442"/>
                    <a:pt x="13128" y="8020"/>
                    <a:pt x="13128" y="7502"/>
                  </a:cubicBezTo>
                  <a:lnTo>
                    <a:pt x="13128" y="937"/>
                  </a:lnTo>
                  <a:cubicBezTo>
                    <a:pt x="13128" y="420"/>
                    <a:pt x="12710" y="1"/>
                    <a:pt x="12189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543;p87">
              <a:extLst>
                <a:ext uri="{FF2B5EF4-FFF2-40B4-BE49-F238E27FC236}">
                  <a16:creationId xmlns:a16="http://schemas.microsoft.com/office/drawing/2014/main" id="{57FE499C-1685-1CE9-7CDD-9D9369DF203D}"/>
                </a:ext>
              </a:extLst>
            </p:cNvPr>
            <p:cNvSpPr/>
            <p:nvPr/>
          </p:nvSpPr>
          <p:spPr>
            <a:xfrm>
              <a:off x="3760905" y="1635939"/>
              <a:ext cx="251243" cy="11478"/>
            </a:xfrm>
            <a:custGeom>
              <a:avLst/>
              <a:gdLst/>
              <a:ahLst/>
              <a:cxnLst/>
              <a:rect l="l" t="t" r="r" b="b"/>
              <a:pathLst>
                <a:path w="9653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9434" y="441"/>
                  </a:lnTo>
                  <a:cubicBezTo>
                    <a:pt x="9554" y="441"/>
                    <a:pt x="9652" y="342"/>
                    <a:pt x="9652" y="223"/>
                  </a:cubicBezTo>
                  <a:cubicBezTo>
                    <a:pt x="9652" y="99"/>
                    <a:pt x="9554" y="1"/>
                    <a:pt x="94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6544;p87">
              <a:extLst>
                <a:ext uri="{FF2B5EF4-FFF2-40B4-BE49-F238E27FC236}">
                  <a16:creationId xmlns:a16="http://schemas.microsoft.com/office/drawing/2014/main" id="{25F36886-D2D6-1ABE-40C5-AF0384F012FD}"/>
                </a:ext>
              </a:extLst>
            </p:cNvPr>
            <p:cNvSpPr/>
            <p:nvPr/>
          </p:nvSpPr>
          <p:spPr>
            <a:xfrm>
              <a:off x="3760905" y="1605461"/>
              <a:ext cx="165873" cy="11478"/>
            </a:xfrm>
            <a:custGeom>
              <a:avLst/>
              <a:gdLst/>
              <a:ahLst/>
              <a:cxnLst/>
              <a:rect l="l" t="t" r="r" b="b"/>
              <a:pathLst>
                <a:path w="6373" h="441" extrusionOk="0">
                  <a:moveTo>
                    <a:pt x="293" y="0"/>
                  </a:moveTo>
                  <a:cubicBezTo>
                    <a:pt x="1" y="0"/>
                    <a:pt x="1" y="440"/>
                    <a:pt x="293" y="440"/>
                  </a:cubicBezTo>
                  <a:lnTo>
                    <a:pt x="6151" y="440"/>
                  </a:lnTo>
                  <a:cubicBezTo>
                    <a:pt x="6274" y="440"/>
                    <a:pt x="6373" y="342"/>
                    <a:pt x="6373" y="222"/>
                  </a:cubicBezTo>
                  <a:cubicBezTo>
                    <a:pt x="6373" y="99"/>
                    <a:pt x="6274" y="0"/>
                    <a:pt x="61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545;p87">
              <a:extLst>
                <a:ext uri="{FF2B5EF4-FFF2-40B4-BE49-F238E27FC236}">
                  <a16:creationId xmlns:a16="http://schemas.microsoft.com/office/drawing/2014/main" id="{C2D7F522-4F86-A2EF-BAE8-1A781AD2A71E}"/>
                </a:ext>
              </a:extLst>
            </p:cNvPr>
            <p:cNvSpPr/>
            <p:nvPr/>
          </p:nvSpPr>
          <p:spPr>
            <a:xfrm>
              <a:off x="3937762" y="1605539"/>
              <a:ext cx="74387" cy="11478"/>
            </a:xfrm>
            <a:custGeom>
              <a:avLst/>
              <a:gdLst/>
              <a:ahLst/>
              <a:cxnLst/>
              <a:rect l="l" t="t" r="r" b="b"/>
              <a:pathLst>
                <a:path w="2858" h="441" extrusionOk="0">
                  <a:moveTo>
                    <a:pt x="296" y="1"/>
                  </a:moveTo>
                  <a:cubicBezTo>
                    <a:pt x="0" y="1"/>
                    <a:pt x="0" y="441"/>
                    <a:pt x="296" y="441"/>
                  </a:cubicBezTo>
                  <a:lnTo>
                    <a:pt x="2639" y="441"/>
                  </a:lnTo>
                  <a:cubicBezTo>
                    <a:pt x="2759" y="441"/>
                    <a:pt x="2857" y="342"/>
                    <a:pt x="2857" y="219"/>
                  </a:cubicBezTo>
                  <a:cubicBezTo>
                    <a:pt x="2857" y="96"/>
                    <a:pt x="2759" y="1"/>
                    <a:pt x="26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6546;p87">
              <a:extLst>
                <a:ext uri="{FF2B5EF4-FFF2-40B4-BE49-F238E27FC236}">
                  <a16:creationId xmlns:a16="http://schemas.microsoft.com/office/drawing/2014/main" id="{9DDF31D9-D343-26F0-31E1-EA5F88398375}"/>
                </a:ext>
              </a:extLst>
            </p:cNvPr>
            <p:cNvSpPr/>
            <p:nvPr/>
          </p:nvSpPr>
          <p:spPr>
            <a:xfrm>
              <a:off x="3760905" y="1666443"/>
              <a:ext cx="92632" cy="11478"/>
            </a:xfrm>
            <a:custGeom>
              <a:avLst/>
              <a:gdLst/>
              <a:ahLst/>
              <a:cxnLst/>
              <a:rect l="l" t="t" r="r" b="b"/>
              <a:pathLst>
                <a:path w="3559" h="441" extrusionOk="0">
                  <a:moveTo>
                    <a:pt x="293" y="1"/>
                  </a:moveTo>
                  <a:cubicBezTo>
                    <a:pt x="1" y="1"/>
                    <a:pt x="1" y="440"/>
                    <a:pt x="293" y="440"/>
                  </a:cubicBezTo>
                  <a:lnTo>
                    <a:pt x="3340" y="440"/>
                  </a:lnTo>
                  <a:cubicBezTo>
                    <a:pt x="3463" y="440"/>
                    <a:pt x="3558" y="342"/>
                    <a:pt x="3558" y="222"/>
                  </a:cubicBezTo>
                  <a:cubicBezTo>
                    <a:pt x="3558" y="99"/>
                    <a:pt x="3463" y="1"/>
                    <a:pt x="3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547;p87">
              <a:extLst>
                <a:ext uri="{FF2B5EF4-FFF2-40B4-BE49-F238E27FC236}">
                  <a16:creationId xmlns:a16="http://schemas.microsoft.com/office/drawing/2014/main" id="{C15756A3-AB48-5DDE-B626-8694A4357E06}"/>
                </a:ext>
              </a:extLst>
            </p:cNvPr>
            <p:cNvSpPr/>
            <p:nvPr/>
          </p:nvSpPr>
          <p:spPr>
            <a:xfrm>
              <a:off x="3876754" y="1666443"/>
              <a:ext cx="135395" cy="11478"/>
            </a:xfrm>
            <a:custGeom>
              <a:avLst/>
              <a:gdLst/>
              <a:ahLst/>
              <a:cxnLst/>
              <a:rect l="l" t="t" r="r" b="b"/>
              <a:pathLst>
                <a:path w="5202" h="441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4983" y="440"/>
                  </a:lnTo>
                  <a:cubicBezTo>
                    <a:pt x="5103" y="440"/>
                    <a:pt x="5201" y="342"/>
                    <a:pt x="5201" y="222"/>
                  </a:cubicBezTo>
                  <a:cubicBezTo>
                    <a:pt x="5201" y="99"/>
                    <a:pt x="5103" y="1"/>
                    <a:pt x="4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6548;p87">
              <a:extLst>
                <a:ext uri="{FF2B5EF4-FFF2-40B4-BE49-F238E27FC236}">
                  <a16:creationId xmlns:a16="http://schemas.microsoft.com/office/drawing/2014/main" id="{9BDE83D0-3BD3-6ACE-E2B6-4749F6ECFAF6}"/>
                </a:ext>
              </a:extLst>
            </p:cNvPr>
            <p:cNvSpPr/>
            <p:nvPr/>
          </p:nvSpPr>
          <p:spPr>
            <a:xfrm>
              <a:off x="3760905" y="1574957"/>
              <a:ext cx="43908" cy="11478"/>
            </a:xfrm>
            <a:custGeom>
              <a:avLst/>
              <a:gdLst/>
              <a:ahLst/>
              <a:cxnLst/>
              <a:rect l="l" t="t" r="r" b="b"/>
              <a:pathLst>
                <a:path w="1687" h="441" extrusionOk="0">
                  <a:moveTo>
                    <a:pt x="293" y="1"/>
                  </a:moveTo>
                  <a:cubicBezTo>
                    <a:pt x="1" y="1"/>
                    <a:pt x="1" y="440"/>
                    <a:pt x="293" y="440"/>
                  </a:cubicBezTo>
                  <a:lnTo>
                    <a:pt x="1465" y="440"/>
                  </a:lnTo>
                  <a:cubicBezTo>
                    <a:pt x="1588" y="440"/>
                    <a:pt x="1686" y="342"/>
                    <a:pt x="1686" y="222"/>
                  </a:cubicBezTo>
                  <a:cubicBezTo>
                    <a:pt x="1686" y="99"/>
                    <a:pt x="1588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6549;p87">
              <a:extLst>
                <a:ext uri="{FF2B5EF4-FFF2-40B4-BE49-F238E27FC236}">
                  <a16:creationId xmlns:a16="http://schemas.microsoft.com/office/drawing/2014/main" id="{5BAE951C-9595-AF15-E744-2D1639D8708A}"/>
                </a:ext>
              </a:extLst>
            </p:cNvPr>
            <p:cNvSpPr/>
            <p:nvPr/>
          </p:nvSpPr>
          <p:spPr>
            <a:xfrm>
              <a:off x="3815771" y="1574957"/>
              <a:ext cx="196377" cy="11478"/>
            </a:xfrm>
            <a:custGeom>
              <a:avLst/>
              <a:gdLst/>
              <a:ahLst/>
              <a:cxnLst/>
              <a:rect l="l" t="t" r="r" b="b"/>
              <a:pathLst>
                <a:path w="7545" h="441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7326" y="440"/>
                  </a:lnTo>
                  <a:cubicBezTo>
                    <a:pt x="7446" y="440"/>
                    <a:pt x="7544" y="342"/>
                    <a:pt x="7544" y="222"/>
                  </a:cubicBezTo>
                  <a:cubicBezTo>
                    <a:pt x="7544" y="99"/>
                    <a:pt x="7446" y="1"/>
                    <a:pt x="73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6550;p87">
              <a:extLst>
                <a:ext uri="{FF2B5EF4-FFF2-40B4-BE49-F238E27FC236}">
                  <a16:creationId xmlns:a16="http://schemas.microsoft.com/office/drawing/2014/main" id="{C4F887E2-850A-D721-5CFA-A0EFA405092D}"/>
                </a:ext>
              </a:extLst>
            </p:cNvPr>
            <p:cNvSpPr/>
            <p:nvPr/>
          </p:nvSpPr>
          <p:spPr>
            <a:xfrm>
              <a:off x="3760905" y="1697026"/>
              <a:ext cx="190235" cy="11478"/>
            </a:xfrm>
            <a:custGeom>
              <a:avLst/>
              <a:gdLst/>
              <a:ahLst/>
              <a:cxnLst/>
              <a:rect l="l" t="t" r="r" b="b"/>
              <a:pathLst>
                <a:path w="7309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7091" y="441"/>
                  </a:lnTo>
                  <a:cubicBezTo>
                    <a:pt x="7210" y="437"/>
                    <a:pt x="7309" y="338"/>
                    <a:pt x="7309" y="219"/>
                  </a:cubicBezTo>
                  <a:cubicBezTo>
                    <a:pt x="7309" y="96"/>
                    <a:pt x="7210" y="1"/>
                    <a:pt x="70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551;p87">
              <a:extLst>
                <a:ext uri="{FF2B5EF4-FFF2-40B4-BE49-F238E27FC236}">
                  <a16:creationId xmlns:a16="http://schemas.microsoft.com/office/drawing/2014/main" id="{5571C10B-32EA-5497-5D25-637AFBAE38B6}"/>
                </a:ext>
              </a:extLst>
            </p:cNvPr>
            <p:cNvSpPr/>
            <p:nvPr/>
          </p:nvSpPr>
          <p:spPr>
            <a:xfrm>
              <a:off x="3962202" y="1697026"/>
              <a:ext cx="49947" cy="11478"/>
            </a:xfrm>
            <a:custGeom>
              <a:avLst/>
              <a:gdLst/>
              <a:ahLst/>
              <a:cxnLst/>
              <a:rect l="l" t="t" r="r" b="b"/>
              <a:pathLst>
                <a:path w="1919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1700" y="441"/>
                  </a:lnTo>
                  <a:cubicBezTo>
                    <a:pt x="1820" y="441"/>
                    <a:pt x="1918" y="342"/>
                    <a:pt x="1918" y="219"/>
                  </a:cubicBezTo>
                  <a:cubicBezTo>
                    <a:pt x="1918" y="99"/>
                    <a:pt x="1820" y="1"/>
                    <a:pt x="17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6552;p87">
              <a:extLst>
                <a:ext uri="{FF2B5EF4-FFF2-40B4-BE49-F238E27FC236}">
                  <a16:creationId xmlns:a16="http://schemas.microsoft.com/office/drawing/2014/main" id="{1177D5F2-2702-6B59-3E3E-4E67D1A2B17E}"/>
                </a:ext>
              </a:extLst>
            </p:cNvPr>
            <p:cNvSpPr/>
            <p:nvPr/>
          </p:nvSpPr>
          <p:spPr>
            <a:xfrm>
              <a:off x="3707887" y="1526233"/>
              <a:ext cx="389684" cy="339164"/>
            </a:xfrm>
            <a:custGeom>
              <a:avLst/>
              <a:gdLst/>
              <a:ahLst/>
              <a:cxnLst/>
              <a:rect l="l" t="t" r="r" b="b"/>
              <a:pathLst>
                <a:path w="14972" h="13031" extrusionOk="0">
                  <a:moveTo>
                    <a:pt x="4631" y="8874"/>
                  </a:moveTo>
                  <a:lnTo>
                    <a:pt x="4409" y="9842"/>
                  </a:lnTo>
                  <a:lnTo>
                    <a:pt x="2566" y="9842"/>
                  </a:lnTo>
                  <a:cubicBezTo>
                    <a:pt x="2168" y="9842"/>
                    <a:pt x="1848" y="9522"/>
                    <a:pt x="1848" y="9124"/>
                  </a:cubicBezTo>
                  <a:lnTo>
                    <a:pt x="1848" y="8874"/>
                  </a:lnTo>
                  <a:close/>
                  <a:moveTo>
                    <a:pt x="12407" y="437"/>
                  </a:moveTo>
                  <a:cubicBezTo>
                    <a:pt x="12805" y="437"/>
                    <a:pt x="13125" y="761"/>
                    <a:pt x="13128" y="1155"/>
                  </a:cubicBezTo>
                  <a:lnTo>
                    <a:pt x="13128" y="7720"/>
                  </a:lnTo>
                  <a:cubicBezTo>
                    <a:pt x="13125" y="8114"/>
                    <a:pt x="12805" y="8435"/>
                    <a:pt x="12407" y="8438"/>
                  </a:cubicBezTo>
                  <a:lnTo>
                    <a:pt x="8660" y="8438"/>
                  </a:lnTo>
                  <a:cubicBezTo>
                    <a:pt x="8614" y="8438"/>
                    <a:pt x="8572" y="8449"/>
                    <a:pt x="8533" y="8477"/>
                  </a:cubicBezTo>
                  <a:lnTo>
                    <a:pt x="4578" y="11182"/>
                  </a:lnTo>
                  <a:cubicBezTo>
                    <a:pt x="4575" y="11184"/>
                    <a:pt x="4572" y="11185"/>
                    <a:pt x="4569" y="11185"/>
                  </a:cubicBezTo>
                  <a:cubicBezTo>
                    <a:pt x="4559" y="11185"/>
                    <a:pt x="4551" y="11176"/>
                    <a:pt x="4554" y="11165"/>
                  </a:cubicBezTo>
                  <a:lnTo>
                    <a:pt x="5124" y="8702"/>
                  </a:lnTo>
                  <a:cubicBezTo>
                    <a:pt x="5152" y="8565"/>
                    <a:pt x="5050" y="8435"/>
                    <a:pt x="4909" y="8435"/>
                  </a:cubicBezTo>
                  <a:lnTo>
                    <a:pt x="1158" y="8435"/>
                  </a:lnTo>
                  <a:cubicBezTo>
                    <a:pt x="761" y="8435"/>
                    <a:pt x="441" y="8114"/>
                    <a:pt x="441" y="7717"/>
                  </a:cubicBezTo>
                  <a:lnTo>
                    <a:pt x="441" y="1155"/>
                  </a:lnTo>
                  <a:cubicBezTo>
                    <a:pt x="441" y="761"/>
                    <a:pt x="761" y="437"/>
                    <a:pt x="1158" y="437"/>
                  </a:cubicBezTo>
                  <a:close/>
                  <a:moveTo>
                    <a:pt x="13814" y="1844"/>
                  </a:moveTo>
                  <a:cubicBezTo>
                    <a:pt x="14212" y="1844"/>
                    <a:pt x="14532" y="2165"/>
                    <a:pt x="14536" y="2562"/>
                  </a:cubicBezTo>
                  <a:lnTo>
                    <a:pt x="14536" y="9124"/>
                  </a:lnTo>
                  <a:cubicBezTo>
                    <a:pt x="14532" y="9522"/>
                    <a:pt x="14212" y="9842"/>
                    <a:pt x="13814" y="9842"/>
                  </a:cubicBezTo>
                  <a:lnTo>
                    <a:pt x="10067" y="9842"/>
                  </a:lnTo>
                  <a:cubicBezTo>
                    <a:pt x="9926" y="9842"/>
                    <a:pt x="9821" y="9976"/>
                    <a:pt x="9853" y="10113"/>
                  </a:cubicBezTo>
                  <a:lnTo>
                    <a:pt x="10419" y="12576"/>
                  </a:lnTo>
                  <a:cubicBezTo>
                    <a:pt x="10422" y="12584"/>
                    <a:pt x="10414" y="12592"/>
                    <a:pt x="10405" y="12592"/>
                  </a:cubicBezTo>
                  <a:cubicBezTo>
                    <a:pt x="10403" y="12592"/>
                    <a:pt x="10400" y="12591"/>
                    <a:pt x="10398" y="12590"/>
                  </a:cubicBezTo>
                  <a:lnTo>
                    <a:pt x="6848" y="10162"/>
                  </a:lnTo>
                  <a:lnTo>
                    <a:pt x="8727" y="8878"/>
                  </a:lnTo>
                  <a:lnTo>
                    <a:pt x="12407" y="8878"/>
                  </a:lnTo>
                  <a:cubicBezTo>
                    <a:pt x="13047" y="8874"/>
                    <a:pt x="13565" y="8357"/>
                    <a:pt x="13565" y="7720"/>
                  </a:cubicBezTo>
                  <a:lnTo>
                    <a:pt x="13565" y="1844"/>
                  </a:lnTo>
                  <a:close/>
                  <a:moveTo>
                    <a:pt x="1158" y="1"/>
                  </a:moveTo>
                  <a:cubicBezTo>
                    <a:pt x="518" y="1"/>
                    <a:pt x="1" y="518"/>
                    <a:pt x="1" y="1155"/>
                  </a:cubicBezTo>
                  <a:lnTo>
                    <a:pt x="1" y="7720"/>
                  </a:lnTo>
                  <a:cubicBezTo>
                    <a:pt x="1" y="8357"/>
                    <a:pt x="518" y="8874"/>
                    <a:pt x="1158" y="8874"/>
                  </a:cubicBezTo>
                  <a:lnTo>
                    <a:pt x="1408" y="8874"/>
                  </a:lnTo>
                  <a:lnTo>
                    <a:pt x="1408" y="9124"/>
                  </a:lnTo>
                  <a:cubicBezTo>
                    <a:pt x="1408" y="9765"/>
                    <a:pt x="1925" y="10282"/>
                    <a:pt x="2566" y="10282"/>
                  </a:cubicBezTo>
                  <a:lnTo>
                    <a:pt x="4307" y="10282"/>
                  </a:lnTo>
                  <a:lnTo>
                    <a:pt x="4124" y="11066"/>
                  </a:lnTo>
                  <a:cubicBezTo>
                    <a:pt x="4052" y="11374"/>
                    <a:pt x="4297" y="11627"/>
                    <a:pt x="4569" y="11627"/>
                  </a:cubicBezTo>
                  <a:cubicBezTo>
                    <a:pt x="4654" y="11627"/>
                    <a:pt x="4743" y="11601"/>
                    <a:pt x="4825" y="11545"/>
                  </a:cubicBezTo>
                  <a:lnTo>
                    <a:pt x="6457" y="10426"/>
                  </a:lnTo>
                  <a:lnTo>
                    <a:pt x="10148" y="12949"/>
                  </a:lnTo>
                  <a:cubicBezTo>
                    <a:pt x="10230" y="13006"/>
                    <a:pt x="10319" y="13031"/>
                    <a:pt x="10405" y="13031"/>
                  </a:cubicBezTo>
                  <a:cubicBezTo>
                    <a:pt x="10675" y="13031"/>
                    <a:pt x="10917" y="12781"/>
                    <a:pt x="10845" y="12474"/>
                  </a:cubicBezTo>
                  <a:lnTo>
                    <a:pt x="10342" y="10282"/>
                  </a:lnTo>
                  <a:lnTo>
                    <a:pt x="13814" y="10282"/>
                  </a:lnTo>
                  <a:cubicBezTo>
                    <a:pt x="14451" y="10282"/>
                    <a:pt x="14972" y="9761"/>
                    <a:pt x="14972" y="9124"/>
                  </a:cubicBezTo>
                  <a:lnTo>
                    <a:pt x="14972" y="2562"/>
                  </a:lnTo>
                  <a:cubicBezTo>
                    <a:pt x="14972" y="1925"/>
                    <a:pt x="14451" y="1405"/>
                    <a:pt x="13814" y="1405"/>
                  </a:cubicBezTo>
                  <a:lnTo>
                    <a:pt x="13568" y="1405"/>
                  </a:lnTo>
                  <a:lnTo>
                    <a:pt x="13568" y="1155"/>
                  </a:lnTo>
                  <a:cubicBezTo>
                    <a:pt x="13565" y="518"/>
                    <a:pt x="13047" y="1"/>
                    <a:pt x="124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6539;p87">
            <a:extLst>
              <a:ext uri="{FF2B5EF4-FFF2-40B4-BE49-F238E27FC236}">
                <a16:creationId xmlns:a16="http://schemas.microsoft.com/office/drawing/2014/main" id="{FB46994D-7B5A-82B6-F61E-0A18279ED5FA}"/>
              </a:ext>
            </a:extLst>
          </p:cNvPr>
          <p:cNvGrpSpPr/>
          <p:nvPr/>
        </p:nvGrpSpPr>
        <p:grpSpPr>
          <a:xfrm>
            <a:off x="563004" y="4157085"/>
            <a:ext cx="389684" cy="339164"/>
            <a:chOff x="3707887" y="1526233"/>
            <a:chExt cx="389684" cy="339164"/>
          </a:xfrm>
        </p:grpSpPr>
        <p:sp>
          <p:nvSpPr>
            <p:cNvPr id="31" name="Google Shape;16540;p87">
              <a:extLst>
                <a:ext uri="{FF2B5EF4-FFF2-40B4-BE49-F238E27FC236}">
                  <a16:creationId xmlns:a16="http://schemas.microsoft.com/office/drawing/2014/main" id="{168356BF-822D-E96F-0C3E-7A798DF156F2}"/>
                </a:ext>
              </a:extLst>
            </p:cNvPr>
            <p:cNvSpPr/>
            <p:nvPr/>
          </p:nvSpPr>
          <p:spPr>
            <a:xfrm>
              <a:off x="3750208" y="1568554"/>
              <a:ext cx="341689" cy="291118"/>
            </a:xfrm>
            <a:custGeom>
              <a:avLst/>
              <a:gdLst/>
              <a:ahLst/>
              <a:cxnLst/>
              <a:rect l="l" t="t" r="r" b="b"/>
              <a:pathLst>
                <a:path w="13128" h="11185" extrusionOk="0">
                  <a:moveTo>
                    <a:pt x="933" y="0"/>
                  </a:moveTo>
                  <a:cubicBezTo>
                    <a:pt x="416" y="0"/>
                    <a:pt x="0" y="421"/>
                    <a:pt x="0" y="936"/>
                  </a:cubicBezTo>
                  <a:lnTo>
                    <a:pt x="0" y="7498"/>
                  </a:lnTo>
                  <a:cubicBezTo>
                    <a:pt x="0" y="8015"/>
                    <a:pt x="419" y="8438"/>
                    <a:pt x="940" y="8438"/>
                  </a:cubicBezTo>
                  <a:lnTo>
                    <a:pt x="4687" y="8438"/>
                  </a:lnTo>
                  <a:lnTo>
                    <a:pt x="8645" y="11143"/>
                  </a:lnTo>
                  <a:cubicBezTo>
                    <a:pt x="8687" y="11172"/>
                    <a:pt x="8733" y="11185"/>
                    <a:pt x="8777" y="11185"/>
                  </a:cubicBezTo>
                  <a:cubicBezTo>
                    <a:pt x="8917" y="11185"/>
                    <a:pt x="9045" y="11055"/>
                    <a:pt x="9008" y="10897"/>
                  </a:cubicBezTo>
                  <a:lnTo>
                    <a:pt x="8438" y="8434"/>
                  </a:lnTo>
                  <a:lnTo>
                    <a:pt x="12188" y="8434"/>
                  </a:lnTo>
                  <a:cubicBezTo>
                    <a:pt x="12706" y="8434"/>
                    <a:pt x="13128" y="8015"/>
                    <a:pt x="13128" y="7498"/>
                  </a:cubicBezTo>
                  <a:lnTo>
                    <a:pt x="13128" y="936"/>
                  </a:lnTo>
                  <a:cubicBezTo>
                    <a:pt x="13128" y="421"/>
                    <a:pt x="12709" y="0"/>
                    <a:pt x="12195" y="0"/>
                  </a:cubicBezTo>
                  <a:cubicBezTo>
                    <a:pt x="12193" y="0"/>
                    <a:pt x="12190" y="0"/>
                    <a:pt x="12188" y="0"/>
                  </a:cubicBezTo>
                  <a:lnTo>
                    <a:pt x="940" y="0"/>
                  </a:lnTo>
                  <a:cubicBezTo>
                    <a:pt x="938" y="0"/>
                    <a:pt x="935" y="0"/>
                    <a:pt x="93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6541;p87">
              <a:extLst>
                <a:ext uri="{FF2B5EF4-FFF2-40B4-BE49-F238E27FC236}">
                  <a16:creationId xmlns:a16="http://schemas.microsoft.com/office/drawing/2014/main" id="{338D5B15-7E92-8194-1B24-AEB4706496C6}"/>
                </a:ext>
              </a:extLst>
            </p:cNvPr>
            <p:cNvSpPr/>
            <p:nvPr/>
          </p:nvSpPr>
          <p:spPr>
            <a:xfrm>
              <a:off x="3750208" y="1568554"/>
              <a:ext cx="323392" cy="201297"/>
            </a:xfrm>
            <a:custGeom>
              <a:avLst/>
              <a:gdLst/>
              <a:ahLst/>
              <a:cxnLst/>
              <a:rect l="l" t="t" r="r" b="b"/>
              <a:pathLst>
                <a:path w="12425" h="7734" extrusionOk="0">
                  <a:moveTo>
                    <a:pt x="940" y="0"/>
                  </a:moveTo>
                  <a:cubicBezTo>
                    <a:pt x="419" y="0"/>
                    <a:pt x="0" y="419"/>
                    <a:pt x="0" y="936"/>
                  </a:cubicBezTo>
                  <a:lnTo>
                    <a:pt x="0" y="7498"/>
                  </a:lnTo>
                  <a:cubicBezTo>
                    <a:pt x="0" y="7579"/>
                    <a:pt x="14" y="7656"/>
                    <a:pt x="32" y="7734"/>
                  </a:cubicBezTo>
                  <a:lnTo>
                    <a:pt x="10781" y="7734"/>
                  </a:lnTo>
                  <a:cubicBezTo>
                    <a:pt x="11689" y="7734"/>
                    <a:pt x="12424" y="6999"/>
                    <a:pt x="12424" y="6094"/>
                  </a:cubicBezTo>
                  <a:lnTo>
                    <a:pt x="12424" y="32"/>
                  </a:lnTo>
                  <a:cubicBezTo>
                    <a:pt x="12347" y="11"/>
                    <a:pt x="12269" y="0"/>
                    <a:pt x="12188" y="0"/>
                  </a:cubicBez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542;p87">
              <a:extLst>
                <a:ext uri="{FF2B5EF4-FFF2-40B4-BE49-F238E27FC236}">
                  <a16:creationId xmlns:a16="http://schemas.microsoft.com/office/drawing/2014/main" id="{2454C20E-BF40-052F-9317-19CA38759CCA}"/>
                </a:ext>
              </a:extLst>
            </p:cNvPr>
            <p:cNvSpPr/>
            <p:nvPr/>
          </p:nvSpPr>
          <p:spPr>
            <a:xfrm>
              <a:off x="3713561" y="1531907"/>
              <a:ext cx="341715" cy="291222"/>
            </a:xfrm>
            <a:custGeom>
              <a:avLst/>
              <a:gdLst/>
              <a:ahLst/>
              <a:cxnLst/>
              <a:rect l="l" t="t" r="r" b="b"/>
              <a:pathLst>
                <a:path w="13129" h="11189" extrusionOk="0">
                  <a:moveTo>
                    <a:pt x="940" y="1"/>
                  </a:moveTo>
                  <a:cubicBezTo>
                    <a:pt x="423" y="1"/>
                    <a:pt x="1" y="420"/>
                    <a:pt x="1" y="937"/>
                  </a:cubicBezTo>
                  <a:lnTo>
                    <a:pt x="1" y="7502"/>
                  </a:lnTo>
                  <a:cubicBezTo>
                    <a:pt x="1" y="8020"/>
                    <a:pt x="423" y="8438"/>
                    <a:pt x="940" y="8438"/>
                  </a:cubicBezTo>
                  <a:lnTo>
                    <a:pt x="4691" y="8438"/>
                  </a:lnTo>
                  <a:lnTo>
                    <a:pt x="4121" y="10901"/>
                  </a:lnTo>
                  <a:cubicBezTo>
                    <a:pt x="4084" y="11059"/>
                    <a:pt x="4211" y="11189"/>
                    <a:pt x="4352" y="11189"/>
                  </a:cubicBezTo>
                  <a:cubicBezTo>
                    <a:pt x="4396" y="11189"/>
                    <a:pt x="4441" y="11176"/>
                    <a:pt x="4483" y="11147"/>
                  </a:cubicBezTo>
                  <a:lnTo>
                    <a:pt x="8442" y="8442"/>
                  </a:lnTo>
                  <a:lnTo>
                    <a:pt x="12189" y="8442"/>
                  </a:lnTo>
                  <a:cubicBezTo>
                    <a:pt x="12710" y="8442"/>
                    <a:pt x="13128" y="8020"/>
                    <a:pt x="13128" y="7502"/>
                  </a:cubicBezTo>
                  <a:lnTo>
                    <a:pt x="13128" y="937"/>
                  </a:lnTo>
                  <a:cubicBezTo>
                    <a:pt x="13128" y="420"/>
                    <a:pt x="12710" y="1"/>
                    <a:pt x="12189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6543;p87">
              <a:extLst>
                <a:ext uri="{FF2B5EF4-FFF2-40B4-BE49-F238E27FC236}">
                  <a16:creationId xmlns:a16="http://schemas.microsoft.com/office/drawing/2014/main" id="{A5ADFD5C-50D0-6694-F616-C48F6DAFE5C0}"/>
                </a:ext>
              </a:extLst>
            </p:cNvPr>
            <p:cNvSpPr/>
            <p:nvPr/>
          </p:nvSpPr>
          <p:spPr>
            <a:xfrm>
              <a:off x="3760905" y="1635939"/>
              <a:ext cx="251243" cy="11478"/>
            </a:xfrm>
            <a:custGeom>
              <a:avLst/>
              <a:gdLst/>
              <a:ahLst/>
              <a:cxnLst/>
              <a:rect l="l" t="t" r="r" b="b"/>
              <a:pathLst>
                <a:path w="9653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9434" y="441"/>
                  </a:lnTo>
                  <a:cubicBezTo>
                    <a:pt x="9554" y="441"/>
                    <a:pt x="9652" y="342"/>
                    <a:pt x="9652" y="223"/>
                  </a:cubicBezTo>
                  <a:cubicBezTo>
                    <a:pt x="9652" y="99"/>
                    <a:pt x="9554" y="1"/>
                    <a:pt x="94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544;p87">
              <a:extLst>
                <a:ext uri="{FF2B5EF4-FFF2-40B4-BE49-F238E27FC236}">
                  <a16:creationId xmlns:a16="http://schemas.microsoft.com/office/drawing/2014/main" id="{EDE123EA-B8CD-4C6D-2E12-9C6D3C46AEB9}"/>
                </a:ext>
              </a:extLst>
            </p:cNvPr>
            <p:cNvSpPr/>
            <p:nvPr/>
          </p:nvSpPr>
          <p:spPr>
            <a:xfrm>
              <a:off x="3760905" y="1605461"/>
              <a:ext cx="165873" cy="11478"/>
            </a:xfrm>
            <a:custGeom>
              <a:avLst/>
              <a:gdLst/>
              <a:ahLst/>
              <a:cxnLst/>
              <a:rect l="l" t="t" r="r" b="b"/>
              <a:pathLst>
                <a:path w="6373" h="441" extrusionOk="0">
                  <a:moveTo>
                    <a:pt x="293" y="0"/>
                  </a:moveTo>
                  <a:cubicBezTo>
                    <a:pt x="1" y="0"/>
                    <a:pt x="1" y="440"/>
                    <a:pt x="293" y="440"/>
                  </a:cubicBezTo>
                  <a:lnTo>
                    <a:pt x="6151" y="440"/>
                  </a:lnTo>
                  <a:cubicBezTo>
                    <a:pt x="6274" y="440"/>
                    <a:pt x="6373" y="342"/>
                    <a:pt x="6373" y="222"/>
                  </a:cubicBezTo>
                  <a:cubicBezTo>
                    <a:pt x="6373" y="99"/>
                    <a:pt x="6274" y="0"/>
                    <a:pt x="61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545;p87">
              <a:extLst>
                <a:ext uri="{FF2B5EF4-FFF2-40B4-BE49-F238E27FC236}">
                  <a16:creationId xmlns:a16="http://schemas.microsoft.com/office/drawing/2014/main" id="{19333036-7F48-6451-70AD-1C3B4DEB77B9}"/>
                </a:ext>
              </a:extLst>
            </p:cNvPr>
            <p:cNvSpPr/>
            <p:nvPr/>
          </p:nvSpPr>
          <p:spPr>
            <a:xfrm>
              <a:off x="3937762" y="1605539"/>
              <a:ext cx="74387" cy="11478"/>
            </a:xfrm>
            <a:custGeom>
              <a:avLst/>
              <a:gdLst/>
              <a:ahLst/>
              <a:cxnLst/>
              <a:rect l="l" t="t" r="r" b="b"/>
              <a:pathLst>
                <a:path w="2858" h="441" extrusionOk="0">
                  <a:moveTo>
                    <a:pt x="296" y="1"/>
                  </a:moveTo>
                  <a:cubicBezTo>
                    <a:pt x="0" y="1"/>
                    <a:pt x="0" y="441"/>
                    <a:pt x="296" y="441"/>
                  </a:cubicBezTo>
                  <a:lnTo>
                    <a:pt x="2639" y="441"/>
                  </a:lnTo>
                  <a:cubicBezTo>
                    <a:pt x="2759" y="441"/>
                    <a:pt x="2857" y="342"/>
                    <a:pt x="2857" y="219"/>
                  </a:cubicBezTo>
                  <a:cubicBezTo>
                    <a:pt x="2857" y="96"/>
                    <a:pt x="2759" y="1"/>
                    <a:pt x="26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546;p87">
              <a:extLst>
                <a:ext uri="{FF2B5EF4-FFF2-40B4-BE49-F238E27FC236}">
                  <a16:creationId xmlns:a16="http://schemas.microsoft.com/office/drawing/2014/main" id="{5602B1D6-97AE-D17D-24CF-B2E181744DB7}"/>
                </a:ext>
              </a:extLst>
            </p:cNvPr>
            <p:cNvSpPr/>
            <p:nvPr/>
          </p:nvSpPr>
          <p:spPr>
            <a:xfrm>
              <a:off x="3760905" y="1666443"/>
              <a:ext cx="92632" cy="11478"/>
            </a:xfrm>
            <a:custGeom>
              <a:avLst/>
              <a:gdLst/>
              <a:ahLst/>
              <a:cxnLst/>
              <a:rect l="l" t="t" r="r" b="b"/>
              <a:pathLst>
                <a:path w="3559" h="441" extrusionOk="0">
                  <a:moveTo>
                    <a:pt x="293" y="1"/>
                  </a:moveTo>
                  <a:cubicBezTo>
                    <a:pt x="1" y="1"/>
                    <a:pt x="1" y="440"/>
                    <a:pt x="293" y="440"/>
                  </a:cubicBezTo>
                  <a:lnTo>
                    <a:pt x="3340" y="440"/>
                  </a:lnTo>
                  <a:cubicBezTo>
                    <a:pt x="3463" y="440"/>
                    <a:pt x="3558" y="342"/>
                    <a:pt x="3558" y="222"/>
                  </a:cubicBezTo>
                  <a:cubicBezTo>
                    <a:pt x="3558" y="99"/>
                    <a:pt x="3463" y="1"/>
                    <a:pt x="3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6547;p87">
              <a:extLst>
                <a:ext uri="{FF2B5EF4-FFF2-40B4-BE49-F238E27FC236}">
                  <a16:creationId xmlns:a16="http://schemas.microsoft.com/office/drawing/2014/main" id="{58A4F15E-9DEC-8DE6-7A18-681849161EE5}"/>
                </a:ext>
              </a:extLst>
            </p:cNvPr>
            <p:cNvSpPr/>
            <p:nvPr/>
          </p:nvSpPr>
          <p:spPr>
            <a:xfrm>
              <a:off x="3876754" y="1666443"/>
              <a:ext cx="135395" cy="11478"/>
            </a:xfrm>
            <a:custGeom>
              <a:avLst/>
              <a:gdLst/>
              <a:ahLst/>
              <a:cxnLst/>
              <a:rect l="l" t="t" r="r" b="b"/>
              <a:pathLst>
                <a:path w="5202" h="441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4983" y="440"/>
                  </a:lnTo>
                  <a:cubicBezTo>
                    <a:pt x="5103" y="440"/>
                    <a:pt x="5201" y="342"/>
                    <a:pt x="5201" y="222"/>
                  </a:cubicBezTo>
                  <a:cubicBezTo>
                    <a:pt x="5201" y="99"/>
                    <a:pt x="5103" y="1"/>
                    <a:pt x="4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6548;p87">
              <a:extLst>
                <a:ext uri="{FF2B5EF4-FFF2-40B4-BE49-F238E27FC236}">
                  <a16:creationId xmlns:a16="http://schemas.microsoft.com/office/drawing/2014/main" id="{66A084DB-F2F9-2758-1CEB-50108B8573CC}"/>
                </a:ext>
              </a:extLst>
            </p:cNvPr>
            <p:cNvSpPr/>
            <p:nvPr/>
          </p:nvSpPr>
          <p:spPr>
            <a:xfrm>
              <a:off x="3760905" y="1574957"/>
              <a:ext cx="43908" cy="11478"/>
            </a:xfrm>
            <a:custGeom>
              <a:avLst/>
              <a:gdLst/>
              <a:ahLst/>
              <a:cxnLst/>
              <a:rect l="l" t="t" r="r" b="b"/>
              <a:pathLst>
                <a:path w="1687" h="441" extrusionOk="0">
                  <a:moveTo>
                    <a:pt x="293" y="1"/>
                  </a:moveTo>
                  <a:cubicBezTo>
                    <a:pt x="1" y="1"/>
                    <a:pt x="1" y="440"/>
                    <a:pt x="293" y="440"/>
                  </a:cubicBezTo>
                  <a:lnTo>
                    <a:pt x="1465" y="440"/>
                  </a:lnTo>
                  <a:cubicBezTo>
                    <a:pt x="1588" y="440"/>
                    <a:pt x="1686" y="342"/>
                    <a:pt x="1686" y="222"/>
                  </a:cubicBezTo>
                  <a:cubicBezTo>
                    <a:pt x="1686" y="99"/>
                    <a:pt x="1588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6549;p87">
              <a:extLst>
                <a:ext uri="{FF2B5EF4-FFF2-40B4-BE49-F238E27FC236}">
                  <a16:creationId xmlns:a16="http://schemas.microsoft.com/office/drawing/2014/main" id="{619120A7-2767-CE0C-DEE2-27FC8FBE2AC5}"/>
                </a:ext>
              </a:extLst>
            </p:cNvPr>
            <p:cNvSpPr/>
            <p:nvPr/>
          </p:nvSpPr>
          <p:spPr>
            <a:xfrm>
              <a:off x="3815771" y="1574957"/>
              <a:ext cx="196377" cy="11478"/>
            </a:xfrm>
            <a:custGeom>
              <a:avLst/>
              <a:gdLst/>
              <a:ahLst/>
              <a:cxnLst/>
              <a:rect l="l" t="t" r="r" b="b"/>
              <a:pathLst>
                <a:path w="7545" h="441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7326" y="440"/>
                  </a:lnTo>
                  <a:cubicBezTo>
                    <a:pt x="7446" y="440"/>
                    <a:pt x="7544" y="342"/>
                    <a:pt x="7544" y="222"/>
                  </a:cubicBezTo>
                  <a:cubicBezTo>
                    <a:pt x="7544" y="99"/>
                    <a:pt x="7446" y="1"/>
                    <a:pt x="73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6550;p87">
              <a:extLst>
                <a:ext uri="{FF2B5EF4-FFF2-40B4-BE49-F238E27FC236}">
                  <a16:creationId xmlns:a16="http://schemas.microsoft.com/office/drawing/2014/main" id="{9CC71938-167C-D22F-7A9C-A649EA7CD7AB}"/>
                </a:ext>
              </a:extLst>
            </p:cNvPr>
            <p:cNvSpPr/>
            <p:nvPr/>
          </p:nvSpPr>
          <p:spPr>
            <a:xfrm>
              <a:off x="3760905" y="1697026"/>
              <a:ext cx="190235" cy="11478"/>
            </a:xfrm>
            <a:custGeom>
              <a:avLst/>
              <a:gdLst/>
              <a:ahLst/>
              <a:cxnLst/>
              <a:rect l="l" t="t" r="r" b="b"/>
              <a:pathLst>
                <a:path w="7309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7091" y="441"/>
                  </a:lnTo>
                  <a:cubicBezTo>
                    <a:pt x="7210" y="437"/>
                    <a:pt x="7309" y="338"/>
                    <a:pt x="7309" y="219"/>
                  </a:cubicBezTo>
                  <a:cubicBezTo>
                    <a:pt x="7309" y="96"/>
                    <a:pt x="7210" y="1"/>
                    <a:pt x="70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6551;p87">
              <a:extLst>
                <a:ext uri="{FF2B5EF4-FFF2-40B4-BE49-F238E27FC236}">
                  <a16:creationId xmlns:a16="http://schemas.microsoft.com/office/drawing/2014/main" id="{6DB26136-93FE-26BC-4438-772D1538BA37}"/>
                </a:ext>
              </a:extLst>
            </p:cNvPr>
            <p:cNvSpPr/>
            <p:nvPr/>
          </p:nvSpPr>
          <p:spPr>
            <a:xfrm>
              <a:off x="3962202" y="1697026"/>
              <a:ext cx="49947" cy="11478"/>
            </a:xfrm>
            <a:custGeom>
              <a:avLst/>
              <a:gdLst/>
              <a:ahLst/>
              <a:cxnLst/>
              <a:rect l="l" t="t" r="r" b="b"/>
              <a:pathLst>
                <a:path w="1919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1700" y="441"/>
                  </a:lnTo>
                  <a:cubicBezTo>
                    <a:pt x="1820" y="441"/>
                    <a:pt x="1918" y="342"/>
                    <a:pt x="1918" y="219"/>
                  </a:cubicBezTo>
                  <a:cubicBezTo>
                    <a:pt x="1918" y="99"/>
                    <a:pt x="1820" y="1"/>
                    <a:pt x="17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6552;p87">
              <a:extLst>
                <a:ext uri="{FF2B5EF4-FFF2-40B4-BE49-F238E27FC236}">
                  <a16:creationId xmlns:a16="http://schemas.microsoft.com/office/drawing/2014/main" id="{96DBE523-340D-3D4C-4541-E13B0231295C}"/>
                </a:ext>
              </a:extLst>
            </p:cNvPr>
            <p:cNvSpPr/>
            <p:nvPr/>
          </p:nvSpPr>
          <p:spPr>
            <a:xfrm>
              <a:off x="3707887" y="1526233"/>
              <a:ext cx="389684" cy="339164"/>
            </a:xfrm>
            <a:custGeom>
              <a:avLst/>
              <a:gdLst/>
              <a:ahLst/>
              <a:cxnLst/>
              <a:rect l="l" t="t" r="r" b="b"/>
              <a:pathLst>
                <a:path w="14972" h="13031" extrusionOk="0">
                  <a:moveTo>
                    <a:pt x="4631" y="8874"/>
                  </a:moveTo>
                  <a:lnTo>
                    <a:pt x="4409" y="9842"/>
                  </a:lnTo>
                  <a:lnTo>
                    <a:pt x="2566" y="9842"/>
                  </a:lnTo>
                  <a:cubicBezTo>
                    <a:pt x="2168" y="9842"/>
                    <a:pt x="1848" y="9522"/>
                    <a:pt x="1848" y="9124"/>
                  </a:cubicBezTo>
                  <a:lnTo>
                    <a:pt x="1848" y="8874"/>
                  </a:lnTo>
                  <a:close/>
                  <a:moveTo>
                    <a:pt x="12407" y="437"/>
                  </a:moveTo>
                  <a:cubicBezTo>
                    <a:pt x="12805" y="437"/>
                    <a:pt x="13125" y="761"/>
                    <a:pt x="13128" y="1155"/>
                  </a:cubicBezTo>
                  <a:lnTo>
                    <a:pt x="13128" y="7720"/>
                  </a:lnTo>
                  <a:cubicBezTo>
                    <a:pt x="13125" y="8114"/>
                    <a:pt x="12805" y="8435"/>
                    <a:pt x="12407" y="8438"/>
                  </a:cubicBezTo>
                  <a:lnTo>
                    <a:pt x="8660" y="8438"/>
                  </a:lnTo>
                  <a:cubicBezTo>
                    <a:pt x="8614" y="8438"/>
                    <a:pt x="8572" y="8449"/>
                    <a:pt x="8533" y="8477"/>
                  </a:cubicBezTo>
                  <a:lnTo>
                    <a:pt x="4578" y="11182"/>
                  </a:lnTo>
                  <a:cubicBezTo>
                    <a:pt x="4575" y="11184"/>
                    <a:pt x="4572" y="11185"/>
                    <a:pt x="4569" y="11185"/>
                  </a:cubicBezTo>
                  <a:cubicBezTo>
                    <a:pt x="4559" y="11185"/>
                    <a:pt x="4551" y="11176"/>
                    <a:pt x="4554" y="11165"/>
                  </a:cubicBezTo>
                  <a:lnTo>
                    <a:pt x="5124" y="8702"/>
                  </a:lnTo>
                  <a:cubicBezTo>
                    <a:pt x="5152" y="8565"/>
                    <a:pt x="5050" y="8435"/>
                    <a:pt x="4909" y="8435"/>
                  </a:cubicBezTo>
                  <a:lnTo>
                    <a:pt x="1158" y="8435"/>
                  </a:lnTo>
                  <a:cubicBezTo>
                    <a:pt x="761" y="8435"/>
                    <a:pt x="441" y="8114"/>
                    <a:pt x="441" y="7717"/>
                  </a:cubicBezTo>
                  <a:lnTo>
                    <a:pt x="441" y="1155"/>
                  </a:lnTo>
                  <a:cubicBezTo>
                    <a:pt x="441" y="761"/>
                    <a:pt x="761" y="437"/>
                    <a:pt x="1158" y="437"/>
                  </a:cubicBezTo>
                  <a:close/>
                  <a:moveTo>
                    <a:pt x="13814" y="1844"/>
                  </a:moveTo>
                  <a:cubicBezTo>
                    <a:pt x="14212" y="1844"/>
                    <a:pt x="14532" y="2165"/>
                    <a:pt x="14536" y="2562"/>
                  </a:cubicBezTo>
                  <a:lnTo>
                    <a:pt x="14536" y="9124"/>
                  </a:lnTo>
                  <a:cubicBezTo>
                    <a:pt x="14532" y="9522"/>
                    <a:pt x="14212" y="9842"/>
                    <a:pt x="13814" y="9842"/>
                  </a:cubicBezTo>
                  <a:lnTo>
                    <a:pt x="10067" y="9842"/>
                  </a:lnTo>
                  <a:cubicBezTo>
                    <a:pt x="9926" y="9842"/>
                    <a:pt x="9821" y="9976"/>
                    <a:pt x="9853" y="10113"/>
                  </a:cubicBezTo>
                  <a:lnTo>
                    <a:pt x="10419" y="12576"/>
                  </a:lnTo>
                  <a:cubicBezTo>
                    <a:pt x="10422" y="12584"/>
                    <a:pt x="10414" y="12592"/>
                    <a:pt x="10405" y="12592"/>
                  </a:cubicBezTo>
                  <a:cubicBezTo>
                    <a:pt x="10403" y="12592"/>
                    <a:pt x="10400" y="12591"/>
                    <a:pt x="10398" y="12590"/>
                  </a:cubicBezTo>
                  <a:lnTo>
                    <a:pt x="6848" y="10162"/>
                  </a:lnTo>
                  <a:lnTo>
                    <a:pt x="8727" y="8878"/>
                  </a:lnTo>
                  <a:lnTo>
                    <a:pt x="12407" y="8878"/>
                  </a:lnTo>
                  <a:cubicBezTo>
                    <a:pt x="13047" y="8874"/>
                    <a:pt x="13565" y="8357"/>
                    <a:pt x="13565" y="7720"/>
                  </a:cubicBezTo>
                  <a:lnTo>
                    <a:pt x="13565" y="1844"/>
                  </a:lnTo>
                  <a:close/>
                  <a:moveTo>
                    <a:pt x="1158" y="1"/>
                  </a:moveTo>
                  <a:cubicBezTo>
                    <a:pt x="518" y="1"/>
                    <a:pt x="1" y="518"/>
                    <a:pt x="1" y="1155"/>
                  </a:cubicBezTo>
                  <a:lnTo>
                    <a:pt x="1" y="7720"/>
                  </a:lnTo>
                  <a:cubicBezTo>
                    <a:pt x="1" y="8357"/>
                    <a:pt x="518" y="8874"/>
                    <a:pt x="1158" y="8874"/>
                  </a:cubicBezTo>
                  <a:lnTo>
                    <a:pt x="1408" y="8874"/>
                  </a:lnTo>
                  <a:lnTo>
                    <a:pt x="1408" y="9124"/>
                  </a:lnTo>
                  <a:cubicBezTo>
                    <a:pt x="1408" y="9765"/>
                    <a:pt x="1925" y="10282"/>
                    <a:pt x="2566" y="10282"/>
                  </a:cubicBezTo>
                  <a:lnTo>
                    <a:pt x="4307" y="10282"/>
                  </a:lnTo>
                  <a:lnTo>
                    <a:pt x="4124" y="11066"/>
                  </a:lnTo>
                  <a:cubicBezTo>
                    <a:pt x="4052" y="11374"/>
                    <a:pt x="4297" y="11627"/>
                    <a:pt x="4569" y="11627"/>
                  </a:cubicBezTo>
                  <a:cubicBezTo>
                    <a:pt x="4654" y="11627"/>
                    <a:pt x="4743" y="11601"/>
                    <a:pt x="4825" y="11545"/>
                  </a:cubicBezTo>
                  <a:lnTo>
                    <a:pt x="6457" y="10426"/>
                  </a:lnTo>
                  <a:lnTo>
                    <a:pt x="10148" y="12949"/>
                  </a:lnTo>
                  <a:cubicBezTo>
                    <a:pt x="10230" y="13006"/>
                    <a:pt x="10319" y="13031"/>
                    <a:pt x="10405" y="13031"/>
                  </a:cubicBezTo>
                  <a:cubicBezTo>
                    <a:pt x="10675" y="13031"/>
                    <a:pt x="10917" y="12781"/>
                    <a:pt x="10845" y="12474"/>
                  </a:cubicBezTo>
                  <a:lnTo>
                    <a:pt x="10342" y="10282"/>
                  </a:lnTo>
                  <a:lnTo>
                    <a:pt x="13814" y="10282"/>
                  </a:lnTo>
                  <a:cubicBezTo>
                    <a:pt x="14451" y="10282"/>
                    <a:pt x="14972" y="9761"/>
                    <a:pt x="14972" y="9124"/>
                  </a:cubicBezTo>
                  <a:lnTo>
                    <a:pt x="14972" y="2562"/>
                  </a:lnTo>
                  <a:cubicBezTo>
                    <a:pt x="14972" y="1925"/>
                    <a:pt x="14451" y="1405"/>
                    <a:pt x="13814" y="1405"/>
                  </a:cubicBezTo>
                  <a:lnTo>
                    <a:pt x="13568" y="1405"/>
                  </a:lnTo>
                  <a:lnTo>
                    <a:pt x="13568" y="1155"/>
                  </a:lnTo>
                  <a:cubicBezTo>
                    <a:pt x="13565" y="518"/>
                    <a:pt x="13047" y="1"/>
                    <a:pt x="124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6539;p87">
            <a:extLst>
              <a:ext uri="{FF2B5EF4-FFF2-40B4-BE49-F238E27FC236}">
                <a16:creationId xmlns:a16="http://schemas.microsoft.com/office/drawing/2014/main" id="{4CFC182C-7970-5DB3-0A50-F6F702AEB1E8}"/>
              </a:ext>
            </a:extLst>
          </p:cNvPr>
          <p:cNvGrpSpPr/>
          <p:nvPr/>
        </p:nvGrpSpPr>
        <p:grpSpPr>
          <a:xfrm>
            <a:off x="561418" y="4596798"/>
            <a:ext cx="389684" cy="339164"/>
            <a:chOff x="3707887" y="1526233"/>
            <a:chExt cx="389684" cy="339164"/>
          </a:xfrm>
        </p:grpSpPr>
        <p:sp>
          <p:nvSpPr>
            <p:cNvPr id="45" name="Google Shape;16540;p87">
              <a:extLst>
                <a:ext uri="{FF2B5EF4-FFF2-40B4-BE49-F238E27FC236}">
                  <a16:creationId xmlns:a16="http://schemas.microsoft.com/office/drawing/2014/main" id="{0A1D5E6D-13CC-CAD1-082E-318F33D9D0B0}"/>
                </a:ext>
              </a:extLst>
            </p:cNvPr>
            <p:cNvSpPr/>
            <p:nvPr/>
          </p:nvSpPr>
          <p:spPr>
            <a:xfrm>
              <a:off x="3750208" y="1568554"/>
              <a:ext cx="341689" cy="291118"/>
            </a:xfrm>
            <a:custGeom>
              <a:avLst/>
              <a:gdLst/>
              <a:ahLst/>
              <a:cxnLst/>
              <a:rect l="l" t="t" r="r" b="b"/>
              <a:pathLst>
                <a:path w="13128" h="11185" extrusionOk="0">
                  <a:moveTo>
                    <a:pt x="933" y="0"/>
                  </a:moveTo>
                  <a:cubicBezTo>
                    <a:pt x="416" y="0"/>
                    <a:pt x="0" y="421"/>
                    <a:pt x="0" y="936"/>
                  </a:cubicBezTo>
                  <a:lnTo>
                    <a:pt x="0" y="7498"/>
                  </a:lnTo>
                  <a:cubicBezTo>
                    <a:pt x="0" y="8015"/>
                    <a:pt x="419" y="8438"/>
                    <a:pt x="940" y="8438"/>
                  </a:cubicBezTo>
                  <a:lnTo>
                    <a:pt x="4687" y="8438"/>
                  </a:lnTo>
                  <a:lnTo>
                    <a:pt x="8645" y="11143"/>
                  </a:lnTo>
                  <a:cubicBezTo>
                    <a:pt x="8687" y="11172"/>
                    <a:pt x="8733" y="11185"/>
                    <a:pt x="8777" y="11185"/>
                  </a:cubicBezTo>
                  <a:cubicBezTo>
                    <a:pt x="8917" y="11185"/>
                    <a:pt x="9045" y="11055"/>
                    <a:pt x="9008" y="10897"/>
                  </a:cubicBezTo>
                  <a:lnTo>
                    <a:pt x="8438" y="8434"/>
                  </a:lnTo>
                  <a:lnTo>
                    <a:pt x="12188" y="8434"/>
                  </a:lnTo>
                  <a:cubicBezTo>
                    <a:pt x="12706" y="8434"/>
                    <a:pt x="13128" y="8015"/>
                    <a:pt x="13128" y="7498"/>
                  </a:cubicBezTo>
                  <a:lnTo>
                    <a:pt x="13128" y="936"/>
                  </a:lnTo>
                  <a:cubicBezTo>
                    <a:pt x="13128" y="421"/>
                    <a:pt x="12709" y="0"/>
                    <a:pt x="12195" y="0"/>
                  </a:cubicBezTo>
                  <a:cubicBezTo>
                    <a:pt x="12193" y="0"/>
                    <a:pt x="12190" y="0"/>
                    <a:pt x="12188" y="0"/>
                  </a:cubicBezTo>
                  <a:lnTo>
                    <a:pt x="940" y="0"/>
                  </a:lnTo>
                  <a:cubicBezTo>
                    <a:pt x="938" y="0"/>
                    <a:pt x="935" y="0"/>
                    <a:pt x="93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6541;p87">
              <a:extLst>
                <a:ext uri="{FF2B5EF4-FFF2-40B4-BE49-F238E27FC236}">
                  <a16:creationId xmlns:a16="http://schemas.microsoft.com/office/drawing/2014/main" id="{BD13B32D-E209-C82C-709F-41F1B2E4A0D8}"/>
                </a:ext>
              </a:extLst>
            </p:cNvPr>
            <p:cNvSpPr/>
            <p:nvPr/>
          </p:nvSpPr>
          <p:spPr>
            <a:xfrm>
              <a:off x="3750208" y="1568554"/>
              <a:ext cx="323392" cy="201297"/>
            </a:xfrm>
            <a:custGeom>
              <a:avLst/>
              <a:gdLst/>
              <a:ahLst/>
              <a:cxnLst/>
              <a:rect l="l" t="t" r="r" b="b"/>
              <a:pathLst>
                <a:path w="12425" h="7734" extrusionOk="0">
                  <a:moveTo>
                    <a:pt x="940" y="0"/>
                  </a:moveTo>
                  <a:cubicBezTo>
                    <a:pt x="419" y="0"/>
                    <a:pt x="0" y="419"/>
                    <a:pt x="0" y="936"/>
                  </a:cubicBezTo>
                  <a:lnTo>
                    <a:pt x="0" y="7498"/>
                  </a:lnTo>
                  <a:cubicBezTo>
                    <a:pt x="0" y="7579"/>
                    <a:pt x="14" y="7656"/>
                    <a:pt x="32" y="7734"/>
                  </a:cubicBezTo>
                  <a:lnTo>
                    <a:pt x="10781" y="7734"/>
                  </a:lnTo>
                  <a:cubicBezTo>
                    <a:pt x="11689" y="7734"/>
                    <a:pt x="12424" y="6999"/>
                    <a:pt x="12424" y="6094"/>
                  </a:cubicBezTo>
                  <a:lnTo>
                    <a:pt x="12424" y="32"/>
                  </a:lnTo>
                  <a:cubicBezTo>
                    <a:pt x="12347" y="11"/>
                    <a:pt x="12269" y="0"/>
                    <a:pt x="12188" y="0"/>
                  </a:cubicBez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6542;p87">
              <a:extLst>
                <a:ext uri="{FF2B5EF4-FFF2-40B4-BE49-F238E27FC236}">
                  <a16:creationId xmlns:a16="http://schemas.microsoft.com/office/drawing/2014/main" id="{898DD345-15F6-489F-B0AF-7F89BBA535D1}"/>
                </a:ext>
              </a:extLst>
            </p:cNvPr>
            <p:cNvSpPr/>
            <p:nvPr/>
          </p:nvSpPr>
          <p:spPr>
            <a:xfrm>
              <a:off x="3713561" y="1531907"/>
              <a:ext cx="341715" cy="291222"/>
            </a:xfrm>
            <a:custGeom>
              <a:avLst/>
              <a:gdLst/>
              <a:ahLst/>
              <a:cxnLst/>
              <a:rect l="l" t="t" r="r" b="b"/>
              <a:pathLst>
                <a:path w="13129" h="11189" extrusionOk="0">
                  <a:moveTo>
                    <a:pt x="940" y="1"/>
                  </a:moveTo>
                  <a:cubicBezTo>
                    <a:pt x="423" y="1"/>
                    <a:pt x="1" y="420"/>
                    <a:pt x="1" y="937"/>
                  </a:cubicBezTo>
                  <a:lnTo>
                    <a:pt x="1" y="7502"/>
                  </a:lnTo>
                  <a:cubicBezTo>
                    <a:pt x="1" y="8020"/>
                    <a:pt x="423" y="8438"/>
                    <a:pt x="940" y="8438"/>
                  </a:cubicBezTo>
                  <a:lnTo>
                    <a:pt x="4691" y="8438"/>
                  </a:lnTo>
                  <a:lnTo>
                    <a:pt x="4121" y="10901"/>
                  </a:lnTo>
                  <a:cubicBezTo>
                    <a:pt x="4084" y="11059"/>
                    <a:pt x="4211" y="11189"/>
                    <a:pt x="4352" y="11189"/>
                  </a:cubicBezTo>
                  <a:cubicBezTo>
                    <a:pt x="4396" y="11189"/>
                    <a:pt x="4441" y="11176"/>
                    <a:pt x="4483" y="11147"/>
                  </a:cubicBezTo>
                  <a:lnTo>
                    <a:pt x="8442" y="8442"/>
                  </a:lnTo>
                  <a:lnTo>
                    <a:pt x="12189" y="8442"/>
                  </a:lnTo>
                  <a:cubicBezTo>
                    <a:pt x="12710" y="8442"/>
                    <a:pt x="13128" y="8020"/>
                    <a:pt x="13128" y="7502"/>
                  </a:cubicBezTo>
                  <a:lnTo>
                    <a:pt x="13128" y="937"/>
                  </a:lnTo>
                  <a:cubicBezTo>
                    <a:pt x="13128" y="420"/>
                    <a:pt x="12710" y="1"/>
                    <a:pt x="12189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6543;p87">
              <a:extLst>
                <a:ext uri="{FF2B5EF4-FFF2-40B4-BE49-F238E27FC236}">
                  <a16:creationId xmlns:a16="http://schemas.microsoft.com/office/drawing/2014/main" id="{AECD10A7-27C5-82B3-A369-417E65A3C8EC}"/>
                </a:ext>
              </a:extLst>
            </p:cNvPr>
            <p:cNvSpPr/>
            <p:nvPr/>
          </p:nvSpPr>
          <p:spPr>
            <a:xfrm>
              <a:off x="3760905" y="1635939"/>
              <a:ext cx="251243" cy="11478"/>
            </a:xfrm>
            <a:custGeom>
              <a:avLst/>
              <a:gdLst/>
              <a:ahLst/>
              <a:cxnLst/>
              <a:rect l="l" t="t" r="r" b="b"/>
              <a:pathLst>
                <a:path w="9653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9434" y="441"/>
                  </a:lnTo>
                  <a:cubicBezTo>
                    <a:pt x="9554" y="441"/>
                    <a:pt x="9652" y="342"/>
                    <a:pt x="9652" y="223"/>
                  </a:cubicBezTo>
                  <a:cubicBezTo>
                    <a:pt x="9652" y="99"/>
                    <a:pt x="9554" y="1"/>
                    <a:pt x="94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6544;p87">
              <a:extLst>
                <a:ext uri="{FF2B5EF4-FFF2-40B4-BE49-F238E27FC236}">
                  <a16:creationId xmlns:a16="http://schemas.microsoft.com/office/drawing/2014/main" id="{4E0CB5D1-A4C7-28F1-A3D5-3CA7C9DC6343}"/>
                </a:ext>
              </a:extLst>
            </p:cNvPr>
            <p:cNvSpPr/>
            <p:nvPr/>
          </p:nvSpPr>
          <p:spPr>
            <a:xfrm>
              <a:off x="3760905" y="1605461"/>
              <a:ext cx="165873" cy="11478"/>
            </a:xfrm>
            <a:custGeom>
              <a:avLst/>
              <a:gdLst/>
              <a:ahLst/>
              <a:cxnLst/>
              <a:rect l="l" t="t" r="r" b="b"/>
              <a:pathLst>
                <a:path w="6373" h="441" extrusionOk="0">
                  <a:moveTo>
                    <a:pt x="293" y="0"/>
                  </a:moveTo>
                  <a:cubicBezTo>
                    <a:pt x="1" y="0"/>
                    <a:pt x="1" y="440"/>
                    <a:pt x="293" y="440"/>
                  </a:cubicBezTo>
                  <a:lnTo>
                    <a:pt x="6151" y="440"/>
                  </a:lnTo>
                  <a:cubicBezTo>
                    <a:pt x="6274" y="440"/>
                    <a:pt x="6373" y="342"/>
                    <a:pt x="6373" y="222"/>
                  </a:cubicBezTo>
                  <a:cubicBezTo>
                    <a:pt x="6373" y="99"/>
                    <a:pt x="6274" y="0"/>
                    <a:pt x="61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6545;p87">
              <a:extLst>
                <a:ext uri="{FF2B5EF4-FFF2-40B4-BE49-F238E27FC236}">
                  <a16:creationId xmlns:a16="http://schemas.microsoft.com/office/drawing/2014/main" id="{293A4915-F830-4AB1-8C35-C1B4A2BCFC7E}"/>
                </a:ext>
              </a:extLst>
            </p:cNvPr>
            <p:cNvSpPr/>
            <p:nvPr/>
          </p:nvSpPr>
          <p:spPr>
            <a:xfrm>
              <a:off x="3937762" y="1605539"/>
              <a:ext cx="74387" cy="11478"/>
            </a:xfrm>
            <a:custGeom>
              <a:avLst/>
              <a:gdLst/>
              <a:ahLst/>
              <a:cxnLst/>
              <a:rect l="l" t="t" r="r" b="b"/>
              <a:pathLst>
                <a:path w="2858" h="441" extrusionOk="0">
                  <a:moveTo>
                    <a:pt x="296" y="1"/>
                  </a:moveTo>
                  <a:cubicBezTo>
                    <a:pt x="0" y="1"/>
                    <a:pt x="0" y="441"/>
                    <a:pt x="296" y="441"/>
                  </a:cubicBezTo>
                  <a:lnTo>
                    <a:pt x="2639" y="441"/>
                  </a:lnTo>
                  <a:cubicBezTo>
                    <a:pt x="2759" y="441"/>
                    <a:pt x="2857" y="342"/>
                    <a:pt x="2857" y="219"/>
                  </a:cubicBezTo>
                  <a:cubicBezTo>
                    <a:pt x="2857" y="96"/>
                    <a:pt x="2759" y="1"/>
                    <a:pt x="26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6546;p87">
              <a:extLst>
                <a:ext uri="{FF2B5EF4-FFF2-40B4-BE49-F238E27FC236}">
                  <a16:creationId xmlns:a16="http://schemas.microsoft.com/office/drawing/2014/main" id="{7BB068AD-0A28-7E87-2286-883B11C1160A}"/>
                </a:ext>
              </a:extLst>
            </p:cNvPr>
            <p:cNvSpPr/>
            <p:nvPr/>
          </p:nvSpPr>
          <p:spPr>
            <a:xfrm>
              <a:off x="3760905" y="1666443"/>
              <a:ext cx="92632" cy="11478"/>
            </a:xfrm>
            <a:custGeom>
              <a:avLst/>
              <a:gdLst/>
              <a:ahLst/>
              <a:cxnLst/>
              <a:rect l="l" t="t" r="r" b="b"/>
              <a:pathLst>
                <a:path w="3559" h="441" extrusionOk="0">
                  <a:moveTo>
                    <a:pt x="293" y="1"/>
                  </a:moveTo>
                  <a:cubicBezTo>
                    <a:pt x="1" y="1"/>
                    <a:pt x="1" y="440"/>
                    <a:pt x="293" y="440"/>
                  </a:cubicBezTo>
                  <a:lnTo>
                    <a:pt x="3340" y="440"/>
                  </a:lnTo>
                  <a:cubicBezTo>
                    <a:pt x="3463" y="440"/>
                    <a:pt x="3558" y="342"/>
                    <a:pt x="3558" y="222"/>
                  </a:cubicBezTo>
                  <a:cubicBezTo>
                    <a:pt x="3558" y="99"/>
                    <a:pt x="3463" y="1"/>
                    <a:pt x="3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6547;p87">
              <a:extLst>
                <a:ext uri="{FF2B5EF4-FFF2-40B4-BE49-F238E27FC236}">
                  <a16:creationId xmlns:a16="http://schemas.microsoft.com/office/drawing/2014/main" id="{390FB8DC-DE49-4BAF-EEBB-6757C7A91EC2}"/>
                </a:ext>
              </a:extLst>
            </p:cNvPr>
            <p:cNvSpPr/>
            <p:nvPr/>
          </p:nvSpPr>
          <p:spPr>
            <a:xfrm>
              <a:off x="3876754" y="1666443"/>
              <a:ext cx="135395" cy="11478"/>
            </a:xfrm>
            <a:custGeom>
              <a:avLst/>
              <a:gdLst/>
              <a:ahLst/>
              <a:cxnLst/>
              <a:rect l="l" t="t" r="r" b="b"/>
              <a:pathLst>
                <a:path w="5202" h="441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4983" y="440"/>
                  </a:lnTo>
                  <a:cubicBezTo>
                    <a:pt x="5103" y="440"/>
                    <a:pt x="5201" y="342"/>
                    <a:pt x="5201" y="222"/>
                  </a:cubicBezTo>
                  <a:cubicBezTo>
                    <a:pt x="5201" y="99"/>
                    <a:pt x="5103" y="1"/>
                    <a:pt x="4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6548;p87">
              <a:extLst>
                <a:ext uri="{FF2B5EF4-FFF2-40B4-BE49-F238E27FC236}">
                  <a16:creationId xmlns:a16="http://schemas.microsoft.com/office/drawing/2014/main" id="{8FD1C744-E814-8891-BDAD-7F5F598D8088}"/>
                </a:ext>
              </a:extLst>
            </p:cNvPr>
            <p:cNvSpPr/>
            <p:nvPr/>
          </p:nvSpPr>
          <p:spPr>
            <a:xfrm>
              <a:off x="3760905" y="1574957"/>
              <a:ext cx="43908" cy="11478"/>
            </a:xfrm>
            <a:custGeom>
              <a:avLst/>
              <a:gdLst/>
              <a:ahLst/>
              <a:cxnLst/>
              <a:rect l="l" t="t" r="r" b="b"/>
              <a:pathLst>
                <a:path w="1687" h="441" extrusionOk="0">
                  <a:moveTo>
                    <a:pt x="293" y="1"/>
                  </a:moveTo>
                  <a:cubicBezTo>
                    <a:pt x="1" y="1"/>
                    <a:pt x="1" y="440"/>
                    <a:pt x="293" y="440"/>
                  </a:cubicBezTo>
                  <a:lnTo>
                    <a:pt x="1465" y="440"/>
                  </a:lnTo>
                  <a:cubicBezTo>
                    <a:pt x="1588" y="440"/>
                    <a:pt x="1686" y="342"/>
                    <a:pt x="1686" y="222"/>
                  </a:cubicBezTo>
                  <a:cubicBezTo>
                    <a:pt x="1686" y="99"/>
                    <a:pt x="1588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6549;p87">
              <a:extLst>
                <a:ext uri="{FF2B5EF4-FFF2-40B4-BE49-F238E27FC236}">
                  <a16:creationId xmlns:a16="http://schemas.microsoft.com/office/drawing/2014/main" id="{9738CB7F-4B64-095A-3A7B-128AAAD31781}"/>
                </a:ext>
              </a:extLst>
            </p:cNvPr>
            <p:cNvSpPr/>
            <p:nvPr/>
          </p:nvSpPr>
          <p:spPr>
            <a:xfrm>
              <a:off x="3815771" y="1574957"/>
              <a:ext cx="196377" cy="11478"/>
            </a:xfrm>
            <a:custGeom>
              <a:avLst/>
              <a:gdLst/>
              <a:ahLst/>
              <a:cxnLst/>
              <a:rect l="l" t="t" r="r" b="b"/>
              <a:pathLst>
                <a:path w="7545" h="441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7326" y="440"/>
                  </a:lnTo>
                  <a:cubicBezTo>
                    <a:pt x="7446" y="440"/>
                    <a:pt x="7544" y="342"/>
                    <a:pt x="7544" y="222"/>
                  </a:cubicBezTo>
                  <a:cubicBezTo>
                    <a:pt x="7544" y="99"/>
                    <a:pt x="7446" y="1"/>
                    <a:pt x="73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6550;p87">
              <a:extLst>
                <a:ext uri="{FF2B5EF4-FFF2-40B4-BE49-F238E27FC236}">
                  <a16:creationId xmlns:a16="http://schemas.microsoft.com/office/drawing/2014/main" id="{D03F1EE2-290F-AA3A-4F0B-A191849843A7}"/>
                </a:ext>
              </a:extLst>
            </p:cNvPr>
            <p:cNvSpPr/>
            <p:nvPr/>
          </p:nvSpPr>
          <p:spPr>
            <a:xfrm>
              <a:off x="3760905" y="1697026"/>
              <a:ext cx="190235" cy="11478"/>
            </a:xfrm>
            <a:custGeom>
              <a:avLst/>
              <a:gdLst/>
              <a:ahLst/>
              <a:cxnLst/>
              <a:rect l="l" t="t" r="r" b="b"/>
              <a:pathLst>
                <a:path w="7309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7091" y="441"/>
                  </a:lnTo>
                  <a:cubicBezTo>
                    <a:pt x="7210" y="437"/>
                    <a:pt x="7309" y="338"/>
                    <a:pt x="7309" y="219"/>
                  </a:cubicBezTo>
                  <a:cubicBezTo>
                    <a:pt x="7309" y="96"/>
                    <a:pt x="7210" y="1"/>
                    <a:pt x="70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6551;p87">
              <a:extLst>
                <a:ext uri="{FF2B5EF4-FFF2-40B4-BE49-F238E27FC236}">
                  <a16:creationId xmlns:a16="http://schemas.microsoft.com/office/drawing/2014/main" id="{E90EFAA3-DD3F-B2B1-702B-6C57C4E3FD86}"/>
                </a:ext>
              </a:extLst>
            </p:cNvPr>
            <p:cNvSpPr/>
            <p:nvPr/>
          </p:nvSpPr>
          <p:spPr>
            <a:xfrm>
              <a:off x="3962202" y="1697026"/>
              <a:ext cx="49947" cy="11478"/>
            </a:xfrm>
            <a:custGeom>
              <a:avLst/>
              <a:gdLst/>
              <a:ahLst/>
              <a:cxnLst/>
              <a:rect l="l" t="t" r="r" b="b"/>
              <a:pathLst>
                <a:path w="1919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1700" y="441"/>
                  </a:lnTo>
                  <a:cubicBezTo>
                    <a:pt x="1820" y="441"/>
                    <a:pt x="1918" y="342"/>
                    <a:pt x="1918" y="219"/>
                  </a:cubicBezTo>
                  <a:cubicBezTo>
                    <a:pt x="1918" y="99"/>
                    <a:pt x="1820" y="1"/>
                    <a:pt x="17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6552;p87">
              <a:extLst>
                <a:ext uri="{FF2B5EF4-FFF2-40B4-BE49-F238E27FC236}">
                  <a16:creationId xmlns:a16="http://schemas.microsoft.com/office/drawing/2014/main" id="{23CE0A2B-16F7-2AA5-FD3D-A5775D2F57CF}"/>
                </a:ext>
              </a:extLst>
            </p:cNvPr>
            <p:cNvSpPr/>
            <p:nvPr/>
          </p:nvSpPr>
          <p:spPr>
            <a:xfrm>
              <a:off x="3707887" y="1526233"/>
              <a:ext cx="389684" cy="339164"/>
            </a:xfrm>
            <a:custGeom>
              <a:avLst/>
              <a:gdLst/>
              <a:ahLst/>
              <a:cxnLst/>
              <a:rect l="l" t="t" r="r" b="b"/>
              <a:pathLst>
                <a:path w="14972" h="13031" extrusionOk="0">
                  <a:moveTo>
                    <a:pt x="4631" y="8874"/>
                  </a:moveTo>
                  <a:lnTo>
                    <a:pt x="4409" y="9842"/>
                  </a:lnTo>
                  <a:lnTo>
                    <a:pt x="2566" y="9842"/>
                  </a:lnTo>
                  <a:cubicBezTo>
                    <a:pt x="2168" y="9842"/>
                    <a:pt x="1848" y="9522"/>
                    <a:pt x="1848" y="9124"/>
                  </a:cubicBezTo>
                  <a:lnTo>
                    <a:pt x="1848" y="8874"/>
                  </a:lnTo>
                  <a:close/>
                  <a:moveTo>
                    <a:pt x="12407" y="437"/>
                  </a:moveTo>
                  <a:cubicBezTo>
                    <a:pt x="12805" y="437"/>
                    <a:pt x="13125" y="761"/>
                    <a:pt x="13128" y="1155"/>
                  </a:cubicBezTo>
                  <a:lnTo>
                    <a:pt x="13128" y="7720"/>
                  </a:lnTo>
                  <a:cubicBezTo>
                    <a:pt x="13125" y="8114"/>
                    <a:pt x="12805" y="8435"/>
                    <a:pt x="12407" y="8438"/>
                  </a:cubicBezTo>
                  <a:lnTo>
                    <a:pt x="8660" y="8438"/>
                  </a:lnTo>
                  <a:cubicBezTo>
                    <a:pt x="8614" y="8438"/>
                    <a:pt x="8572" y="8449"/>
                    <a:pt x="8533" y="8477"/>
                  </a:cubicBezTo>
                  <a:lnTo>
                    <a:pt x="4578" y="11182"/>
                  </a:lnTo>
                  <a:cubicBezTo>
                    <a:pt x="4575" y="11184"/>
                    <a:pt x="4572" y="11185"/>
                    <a:pt x="4569" y="11185"/>
                  </a:cubicBezTo>
                  <a:cubicBezTo>
                    <a:pt x="4559" y="11185"/>
                    <a:pt x="4551" y="11176"/>
                    <a:pt x="4554" y="11165"/>
                  </a:cubicBezTo>
                  <a:lnTo>
                    <a:pt x="5124" y="8702"/>
                  </a:lnTo>
                  <a:cubicBezTo>
                    <a:pt x="5152" y="8565"/>
                    <a:pt x="5050" y="8435"/>
                    <a:pt x="4909" y="8435"/>
                  </a:cubicBezTo>
                  <a:lnTo>
                    <a:pt x="1158" y="8435"/>
                  </a:lnTo>
                  <a:cubicBezTo>
                    <a:pt x="761" y="8435"/>
                    <a:pt x="441" y="8114"/>
                    <a:pt x="441" y="7717"/>
                  </a:cubicBezTo>
                  <a:lnTo>
                    <a:pt x="441" y="1155"/>
                  </a:lnTo>
                  <a:cubicBezTo>
                    <a:pt x="441" y="761"/>
                    <a:pt x="761" y="437"/>
                    <a:pt x="1158" y="437"/>
                  </a:cubicBezTo>
                  <a:close/>
                  <a:moveTo>
                    <a:pt x="13814" y="1844"/>
                  </a:moveTo>
                  <a:cubicBezTo>
                    <a:pt x="14212" y="1844"/>
                    <a:pt x="14532" y="2165"/>
                    <a:pt x="14536" y="2562"/>
                  </a:cubicBezTo>
                  <a:lnTo>
                    <a:pt x="14536" y="9124"/>
                  </a:lnTo>
                  <a:cubicBezTo>
                    <a:pt x="14532" y="9522"/>
                    <a:pt x="14212" y="9842"/>
                    <a:pt x="13814" y="9842"/>
                  </a:cubicBezTo>
                  <a:lnTo>
                    <a:pt x="10067" y="9842"/>
                  </a:lnTo>
                  <a:cubicBezTo>
                    <a:pt x="9926" y="9842"/>
                    <a:pt x="9821" y="9976"/>
                    <a:pt x="9853" y="10113"/>
                  </a:cubicBezTo>
                  <a:lnTo>
                    <a:pt x="10419" y="12576"/>
                  </a:lnTo>
                  <a:cubicBezTo>
                    <a:pt x="10422" y="12584"/>
                    <a:pt x="10414" y="12592"/>
                    <a:pt x="10405" y="12592"/>
                  </a:cubicBezTo>
                  <a:cubicBezTo>
                    <a:pt x="10403" y="12592"/>
                    <a:pt x="10400" y="12591"/>
                    <a:pt x="10398" y="12590"/>
                  </a:cubicBezTo>
                  <a:lnTo>
                    <a:pt x="6848" y="10162"/>
                  </a:lnTo>
                  <a:lnTo>
                    <a:pt x="8727" y="8878"/>
                  </a:lnTo>
                  <a:lnTo>
                    <a:pt x="12407" y="8878"/>
                  </a:lnTo>
                  <a:cubicBezTo>
                    <a:pt x="13047" y="8874"/>
                    <a:pt x="13565" y="8357"/>
                    <a:pt x="13565" y="7720"/>
                  </a:cubicBezTo>
                  <a:lnTo>
                    <a:pt x="13565" y="1844"/>
                  </a:lnTo>
                  <a:close/>
                  <a:moveTo>
                    <a:pt x="1158" y="1"/>
                  </a:moveTo>
                  <a:cubicBezTo>
                    <a:pt x="518" y="1"/>
                    <a:pt x="1" y="518"/>
                    <a:pt x="1" y="1155"/>
                  </a:cubicBezTo>
                  <a:lnTo>
                    <a:pt x="1" y="7720"/>
                  </a:lnTo>
                  <a:cubicBezTo>
                    <a:pt x="1" y="8357"/>
                    <a:pt x="518" y="8874"/>
                    <a:pt x="1158" y="8874"/>
                  </a:cubicBezTo>
                  <a:lnTo>
                    <a:pt x="1408" y="8874"/>
                  </a:lnTo>
                  <a:lnTo>
                    <a:pt x="1408" y="9124"/>
                  </a:lnTo>
                  <a:cubicBezTo>
                    <a:pt x="1408" y="9765"/>
                    <a:pt x="1925" y="10282"/>
                    <a:pt x="2566" y="10282"/>
                  </a:cubicBezTo>
                  <a:lnTo>
                    <a:pt x="4307" y="10282"/>
                  </a:lnTo>
                  <a:lnTo>
                    <a:pt x="4124" y="11066"/>
                  </a:lnTo>
                  <a:cubicBezTo>
                    <a:pt x="4052" y="11374"/>
                    <a:pt x="4297" y="11627"/>
                    <a:pt x="4569" y="11627"/>
                  </a:cubicBezTo>
                  <a:cubicBezTo>
                    <a:pt x="4654" y="11627"/>
                    <a:pt x="4743" y="11601"/>
                    <a:pt x="4825" y="11545"/>
                  </a:cubicBezTo>
                  <a:lnTo>
                    <a:pt x="6457" y="10426"/>
                  </a:lnTo>
                  <a:lnTo>
                    <a:pt x="10148" y="12949"/>
                  </a:lnTo>
                  <a:cubicBezTo>
                    <a:pt x="10230" y="13006"/>
                    <a:pt x="10319" y="13031"/>
                    <a:pt x="10405" y="13031"/>
                  </a:cubicBezTo>
                  <a:cubicBezTo>
                    <a:pt x="10675" y="13031"/>
                    <a:pt x="10917" y="12781"/>
                    <a:pt x="10845" y="12474"/>
                  </a:cubicBezTo>
                  <a:lnTo>
                    <a:pt x="10342" y="10282"/>
                  </a:lnTo>
                  <a:lnTo>
                    <a:pt x="13814" y="10282"/>
                  </a:lnTo>
                  <a:cubicBezTo>
                    <a:pt x="14451" y="10282"/>
                    <a:pt x="14972" y="9761"/>
                    <a:pt x="14972" y="9124"/>
                  </a:cubicBezTo>
                  <a:lnTo>
                    <a:pt x="14972" y="2562"/>
                  </a:lnTo>
                  <a:cubicBezTo>
                    <a:pt x="14972" y="1925"/>
                    <a:pt x="14451" y="1405"/>
                    <a:pt x="13814" y="1405"/>
                  </a:cubicBezTo>
                  <a:lnTo>
                    <a:pt x="13568" y="1405"/>
                  </a:lnTo>
                  <a:lnTo>
                    <a:pt x="13568" y="1155"/>
                  </a:lnTo>
                  <a:cubicBezTo>
                    <a:pt x="13565" y="518"/>
                    <a:pt x="13047" y="1"/>
                    <a:pt x="124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16539;p87">
            <a:extLst>
              <a:ext uri="{FF2B5EF4-FFF2-40B4-BE49-F238E27FC236}">
                <a16:creationId xmlns:a16="http://schemas.microsoft.com/office/drawing/2014/main" id="{BA790FDF-4E6C-5153-B09A-B9A1565591A3}"/>
              </a:ext>
            </a:extLst>
          </p:cNvPr>
          <p:cNvGrpSpPr/>
          <p:nvPr/>
        </p:nvGrpSpPr>
        <p:grpSpPr>
          <a:xfrm>
            <a:off x="563004" y="2828882"/>
            <a:ext cx="389684" cy="339164"/>
            <a:chOff x="3707887" y="1526233"/>
            <a:chExt cx="389684" cy="339164"/>
          </a:xfrm>
        </p:grpSpPr>
        <p:sp>
          <p:nvSpPr>
            <p:cNvPr id="59" name="Google Shape;16540;p87">
              <a:extLst>
                <a:ext uri="{FF2B5EF4-FFF2-40B4-BE49-F238E27FC236}">
                  <a16:creationId xmlns:a16="http://schemas.microsoft.com/office/drawing/2014/main" id="{F205B473-4698-AC0A-B43F-BB8B9B5E89ED}"/>
                </a:ext>
              </a:extLst>
            </p:cNvPr>
            <p:cNvSpPr/>
            <p:nvPr/>
          </p:nvSpPr>
          <p:spPr>
            <a:xfrm>
              <a:off x="3750208" y="1568554"/>
              <a:ext cx="341689" cy="291118"/>
            </a:xfrm>
            <a:custGeom>
              <a:avLst/>
              <a:gdLst/>
              <a:ahLst/>
              <a:cxnLst/>
              <a:rect l="l" t="t" r="r" b="b"/>
              <a:pathLst>
                <a:path w="13128" h="11185" extrusionOk="0">
                  <a:moveTo>
                    <a:pt x="933" y="0"/>
                  </a:moveTo>
                  <a:cubicBezTo>
                    <a:pt x="416" y="0"/>
                    <a:pt x="0" y="421"/>
                    <a:pt x="0" y="936"/>
                  </a:cubicBezTo>
                  <a:lnTo>
                    <a:pt x="0" y="7498"/>
                  </a:lnTo>
                  <a:cubicBezTo>
                    <a:pt x="0" y="8015"/>
                    <a:pt x="419" y="8438"/>
                    <a:pt x="940" y="8438"/>
                  </a:cubicBezTo>
                  <a:lnTo>
                    <a:pt x="4687" y="8438"/>
                  </a:lnTo>
                  <a:lnTo>
                    <a:pt x="8645" y="11143"/>
                  </a:lnTo>
                  <a:cubicBezTo>
                    <a:pt x="8687" y="11172"/>
                    <a:pt x="8733" y="11185"/>
                    <a:pt x="8777" y="11185"/>
                  </a:cubicBezTo>
                  <a:cubicBezTo>
                    <a:pt x="8917" y="11185"/>
                    <a:pt x="9045" y="11055"/>
                    <a:pt x="9008" y="10897"/>
                  </a:cubicBezTo>
                  <a:lnTo>
                    <a:pt x="8438" y="8434"/>
                  </a:lnTo>
                  <a:lnTo>
                    <a:pt x="12188" y="8434"/>
                  </a:lnTo>
                  <a:cubicBezTo>
                    <a:pt x="12706" y="8434"/>
                    <a:pt x="13128" y="8015"/>
                    <a:pt x="13128" y="7498"/>
                  </a:cubicBezTo>
                  <a:lnTo>
                    <a:pt x="13128" y="936"/>
                  </a:lnTo>
                  <a:cubicBezTo>
                    <a:pt x="13128" y="421"/>
                    <a:pt x="12709" y="0"/>
                    <a:pt x="12195" y="0"/>
                  </a:cubicBezTo>
                  <a:cubicBezTo>
                    <a:pt x="12193" y="0"/>
                    <a:pt x="12190" y="0"/>
                    <a:pt x="12188" y="0"/>
                  </a:cubicBezTo>
                  <a:lnTo>
                    <a:pt x="940" y="0"/>
                  </a:lnTo>
                  <a:cubicBezTo>
                    <a:pt x="938" y="0"/>
                    <a:pt x="935" y="0"/>
                    <a:pt x="933" y="0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6541;p87">
              <a:extLst>
                <a:ext uri="{FF2B5EF4-FFF2-40B4-BE49-F238E27FC236}">
                  <a16:creationId xmlns:a16="http://schemas.microsoft.com/office/drawing/2014/main" id="{55FCD807-C5D4-F44D-9AA0-13459C20B30B}"/>
                </a:ext>
              </a:extLst>
            </p:cNvPr>
            <p:cNvSpPr/>
            <p:nvPr/>
          </p:nvSpPr>
          <p:spPr>
            <a:xfrm>
              <a:off x="3750208" y="1568554"/>
              <a:ext cx="323392" cy="201297"/>
            </a:xfrm>
            <a:custGeom>
              <a:avLst/>
              <a:gdLst/>
              <a:ahLst/>
              <a:cxnLst/>
              <a:rect l="l" t="t" r="r" b="b"/>
              <a:pathLst>
                <a:path w="12425" h="7734" extrusionOk="0">
                  <a:moveTo>
                    <a:pt x="940" y="0"/>
                  </a:moveTo>
                  <a:cubicBezTo>
                    <a:pt x="419" y="0"/>
                    <a:pt x="0" y="419"/>
                    <a:pt x="0" y="936"/>
                  </a:cubicBezTo>
                  <a:lnTo>
                    <a:pt x="0" y="7498"/>
                  </a:lnTo>
                  <a:cubicBezTo>
                    <a:pt x="0" y="7579"/>
                    <a:pt x="14" y="7656"/>
                    <a:pt x="32" y="7734"/>
                  </a:cubicBezTo>
                  <a:lnTo>
                    <a:pt x="10781" y="7734"/>
                  </a:lnTo>
                  <a:cubicBezTo>
                    <a:pt x="11689" y="7734"/>
                    <a:pt x="12424" y="6999"/>
                    <a:pt x="12424" y="6094"/>
                  </a:cubicBezTo>
                  <a:lnTo>
                    <a:pt x="12424" y="32"/>
                  </a:lnTo>
                  <a:cubicBezTo>
                    <a:pt x="12347" y="11"/>
                    <a:pt x="12269" y="0"/>
                    <a:pt x="12188" y="0"/>
                  </a:cubicBezTo>
                  <a:close/>
                </a:path>
              </a:pathLst>
            </a:custGeom>
            <a:solidFill>
              <a:srgbClr val="ACB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6542;p87">
              <a:extLst>
                <a:ext uri="{FF2B5EF4-FFF2-40B4-BE49-F238E27FC236}">
                  <a16:creationId xmlns:a16="http://schemas.microsoft.com/office/drawing/2014/main" id="{E2FA0908-D5FE-3E3B-37C1-658AA3845416}"/>
                </a:ext>
              </a:extLst>
            </p:cNvPr>
            <p:cNvSpPr/>
            <p:nvPr/>
          </p:nvSpPr>
          <p:spPr>
            <a:xfrm>
              <a:off x="3713561" y="1531907"/>
              <a:ext cx="341715" cy="291222"/>
            </a:xfrm>
            <a:custGeom>
              <a:avLst/>
              <a:gdLst/>
              <a:ahLst/>
              <a:cxnLst/>
              <a:rect l="l" t="t" r="r" b="b"/>
              <a:pathLst>
                <a:path w="13129" h="11189" extrusionOk="0">
                  <a:moveTo>
                    <a:pt x="940" y="1"/>
                  </a:moveTo>
                  <a:cubicBezTo>
                    <a:pt x="423" y="1"/>
                    <a:pt x="1" y="420"/>
                    <a:pt x="1" y="937"/>
                  </a:cubicBezTo>
                  <a:lnTo>
                    <a:pt x="1" y="7502"/>
                  </a:lnTo>
                  <a:cubicBezTo>
                    <a:pt x="1" y="8020"/>
                    <a:pt x="423" y="8438"/>
                    <a:pt x="940" y="8438"/>
                  </a:cubicBezTo>
                  <a:lnTo>
                    <a:pt x="4691" y="8438"/>
                  </a:lnTo>
                  <a:lnTo>
                    <a:pt x="4121" y="10901"/>
                  </a:lnTo>
                  <a:cubicBezTo>
                    <a:pt x="4084" y="11059"/>
                    <a:pt x="4211" y="11189"/>
                    <a:pt x="4352" y="11189"/>
                  </a:cubicBezTo>
                  <a:cubicBezTo>
                    <a:pt x="4396" y="11189"/>
                    <a:pt x="4441" y="11176"/>
                    <a:pt x="4483" y="11147"/>
                  </a:cubicBezTo>
                  <a:lnTo>
                    <a:pt x="8442" y="8442"/>
                  </a:lnTo>
                  <a:lnTo>
                    <a:pt x="12189" y="8442"/>
                  </a:lnTo>
                  <a:cubicBezTo>
                    <a:pt x="12710" y="8442"/>
                    <a:pt x="13128" y="8020"/>
                    <a:pt x="13128" y="7502"/>
                  </a:cubicBezTo>
                  <a:lnTo>
                    <a:pt x="13128" y="937"/>
                  </a:lnTo>
                  <a:cubicBezTo>
                    <a:pt x="13128" y="420"/>
                    <a:pt x="12710" y="1"/>
                    <a:pt x="12189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543;p87">
              <a:extLst>
                <a:ext uri="{FF2B5EF4-FFF2-40B4-BE49-F238E27FC236}">
                  <a16:creationId xmlns:a16="http://schemas.microsoft.com/office/drawing/2014/main" id="{B7D3E436-C3A5-2D48-53E9-CE6AFA55AC45}"/>
                </a:ext>
              </a:extLst>
            </p:cNvPr>
            <p:cNvSpPr/>
            <p:nvPr/>
          </p:nvSpPr>
          <p:spPr>
            <a:xfrm>
              <a:off x="3760905" y="1635939"/>
              <a:ext cx="251243" cy="11478"/>
            </a:xfrm>
            <a:custGeom>
              <a:avLst/>
              <a:gdLst/>
              <a:ahLst/>
              <a:cxnLst/>
              <a:rect l="l" t="t" r="r" b="b"/>
              <a:pathLst>
                <a:path w="9653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9434" y="441"/>
                  </a:lnTo>
                  <a:cubicBezTo>
                    <a:pt x="9554" y="441"/>
                    <a:pt x="9652" y="342"/>
                    <a:pt x="9652" y="223"/>
                  </a:cubicBezTo>
                  <a:cubicBezTo>
                    <a:pt x="9652" y="99"/>
                    <a:pt x="9554" y="1"/>
                    <a:pt x="943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544;p87">
              <a:extLst>
                <a:ext uri="{FF2B5EF4-FFF2-40B4-BE49-F238E27FC236}">
                  <a16:creationId xmlns:a16="http://schemas.microsoft.com/office/drawing/2014/main" id="{7D96AB3D-454A-D060-1842-650EF0336E0D}"/>
                </a:ext>
              </a:extLst>
            </p:cNvPr>
            <p:cNvSpPr/>
            <p:nvPr/>
          </p:nvSpPr>
          <p:spPr>
            <a:xfrm>
              <a:off x="3760905" y="1605461"/>
              <a:ext cx="165873" cy="11478"/>
            </a:xfrm>
            <a:custGeom>
              <a:avLst/>
              <a:gdLst/>
              <a:ahLst/>
              <a:cxnLst/>
              <a:rect l="l" t="t" r="r" b="b"/>
              <a:pathLst>
                <a:path w="6373" h="441" extrusionOk="0">
                  <a:moveTo>
                    <a:pt x="293" y="0"/>
                  </a:moveTo>
                  <a:cubicBezTo>
                    <a:pt x="1" y="0"/>
                    <a:pt x="1" y="440"/>
                    <a:pt x="293" y="440"/>
                  </a:cubicBezTo>
                  <a:lnTo>
                    <a:pt x="6151" y="440"/>
                  </a:lnTo>
                  <a:cubicBezTo>
                    <a:pt x="6274" y="440"/>
                    <a:pt x="6373" y="342"/>
                    <a:pt x="6373" y="222"/>
                  </a:cubicBezTo>
                  <a:cubicBezTo>
                    <a:pt x="6373" y="99"/>
                    <a:pt x="6274" y="0"/>
                    <a:pt x="6151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16545;p87">
              <a:extLst>
                <a:ext uri="{FF2B5EF4-FFF2-40B4-BE49-F238E27FC236}">
                  <a16:creationId xmlns:a16="http://schemas.microsoft.com/office/drawing/2014/main" id="{E6C80848-D23B-0BB9-93FB-0BEFE34FD55C}"/>
                </a:ext>
              </a:extLst>
            </p:cNvPr>
            <p:cNvSpPr/>
            <p:nvPr/>
          </p:nvSpPr>
          <p:spPr>
            <a:xfrm>
              <a:off x="3937762" y="1605539"/>
              <a:ext cx="74387" cy="11478"/>
            </a:xfrm>
            <a:custGeom>
              <a:avLst/>
              <a:gdLst/>
              <a:ahLst/>
              <a:cxnLst/>
              <a:rect l="l" t="t" r="r" b="b"/>
              <a:pathLst>
                <a:path w="2858" h="441" extrusionOk="0">
                  <a:moveTo>
                    <a:pt x="296" y="1"/>
                  </a:moveTo>
                  <a:cubicBezTo>
                    <a:pt x="0" y="1"/>
                    <a:pt x="0" y="441"/>
                    <a:pt x="296" y="441"/>
                  </a:cubicBezTo>
                  <a:lnTo>
                    <a:pt x="2639" y="441"/>
                  </a:lnTo>
                  <a:cubicBezTo>
                    <a:pt x="2759" y="441"/>
                    <a:pt x="2857" y="342"/>
                    <a:pt x="2857" y="219"/>
                  </a:cubicBezTo>
                  <a:cubicBezTo>
                    <a:pt x="2857" y="96"/>
                    <a:pt x="2759" y="1"/>
                    <a:pt x="263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16546;p87">
              <a:extLst>
                <a:ext uri="{FF2B5EF4-FFF2-40B4-BE49-F238E27FC236}">
                  <a16:creationId xmlns:a16="http://schemas.microsoft.com/office/drawing/2014/main" id="{99C9C4ED-714A-917A-6ACF-21882AF815AB}"/>
                </a:ext>
              </a:extLst>
            </p:cNvPr>
            <p:cNvSpPr/>
            <p:nvPr/>
          </p:nvSpPr>
          <p:spPr>
            <a:xfrm>
              <a:off x="3760905" y="1666443"/>
              <a:ext cx="92632" cy="11478"/>
            </a:xfrm>
            <a:custGeom>
              <a:avLst/>
              <a:gdLst/>
              <a:ahLst/>
              <a:cxnLst/>
              <a:rect l="l" t="t" r="r" b="b"/>
              <a:pathLst>
                <a:path w="3559" h="441" extrusionOk="0">
                  <a:moveTo>
                    <a:pt x="293" y="1"/>
                  </a:moveTo>
                  <a:cubicBezTo>
                    <a:pt x="1" y="1"/>
                    <a:pt x="1" y="440"/>
                    <a:pt x="293" y="440"/>
                  </a:cubicBezTo>
                  <a:lnTo>
                    <a:pt x="3340" y="440"/>
                  </a:lnTo>
                  <a:cubicBezTo>
                    <a:pt x="3463" y="440"/>
                    <a:pt x="3558" y="342"/>
                    <a:pt x="3558" y="222"/>
                  </a:cubicBezTo>
                  <a:cubicBezTo>
                    <a:pt x="3558" y="99"/>
                    <a:pt x="3463" y="1"/>
                    <a:pt x="334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16547;p87">
              <a:extLst>
                <a:ext uri="{FF2B5EF4-FFF2-40B4-BE49-F238E27FC236}">
                  <a16:creationId xmlns:a16="http://schemas.microsoft.com/office/drawing/2014/main" id="{E581BA63-95D4-E73C-6DFE-495676941531}"/>
                </a:ext>
              </a:extLst>
            </p:cNvPr>
            <p:cNvSpPr/>
            <p:nvPr/>
          </p:nvSpPr>
          <p:spPr>
            <a:xfrm>
              <a:off x="3876754" y="1666443"/>
              <a:ext cx="135395" cy="11478"/>
            </a:xfrm>
            <a:custGeom>
              <a:avLst/>
              <a:gdLst/>
              <a:ahLst/>
              <a:cxnLst/>
              <a:rect l="l" t="t" r="r" b="b"/>
              <a:pathLst>
                <a:path w="5202" h="441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4983" y="440"/>
                  </a:lnTo>
                  <a:cubicBezTo>
                    <a:pt x="5103" y="440"/>
                    <a:pt x="5201" y="342"/>
                    <a:pt x="5201" y="222"/>
                  </a:cubicBezTo>
                  <a:cubicBezTo>
                    <a:pt x="5201" y="99"/>
                    <a:pt x="5103" y="1"/>
                    <a:pt x="498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16548;p87">
              <a:extLst>
                <a:ext uri="{FF2B5EF4-FFF2-40B4-BE49-F238E27FC236}">
                  <a16:creationId xmlns:a16="http://schemas.microsoft.com/office/drawing/2014/main" id="{3FE7DDD6-5111-2CF2-238A-BAC5611A6EC6}"/>
                </a:ext>
              </a:extLst>
            </p:cNvPr>
            <p:cNvSpPr/>
            <p:nvPr/>
          </p:nvSpPr>
          <p:spPr>
            <a:xfrm>
              <a:off x="3760905" y="1574957"/>
              <a:ext cx="43908" cy="11478"/>
            </a:xfrm>
            <a:custGeom>
              <a:avLst/>
              <a:gdLst/>
              <a:ahLst/>
              <a:cxnLst/>
              <a:rect l="l" t="t" r="r" b="b"/>
              <a:pathLst>
                <a:path w="1687" h="441" extrusionOk="0">
                  <a:moveTo>
                    <a:pt x="293" y="1"/>
                  </a:moveTo>
                  <a:cubicBezTo>
                    <a:pt x="1" y="1"/>
                    <a:pt x="1" y="440"/>
                    <a:pt x="293" y="440"/>
                  </a:cubicBezTo>
                  <a:lnTo>
                    <a:pt x="1465" y="440"/>
                  </a:lnTo>
                  <a:cubicBezTo>
                    <a:pt x="1588" y="440"/>
                    <a:pt x="1686" y="342"/>
                    <a:pt x="1686" y="222"/>
                  </a:cubicBezTo>
                  <a:cubicBezTo>
                    <a:pt x="1686" y="99"/>
                    <a:pt x="1588" y="1"/>
                    <a:pt x="146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16549;p87">
              <a:extLst>
                <a:ext uri="{FF2B5EF4-FFF2-40B4-BE49-F238E27FC236}">
                  <a16:creationId xmlns:a16="http://schemas.microsoft.com/office/drawing/2014/main" id="{782BAFF2-325C-0411-1AD1-F18C1F724867}"/>
                </a:ext>
              </a:extLst>
            </p:cNvPr>
            <p:cNvSpPr/>
            <p:nvPr/>
          </p:nvSpPr>
          <p:spPr>
            <a:xfrm>
              <a:off x="3815771" y="1574957"/>
              <a:ext cx="196377" cy="11478"/>
            </a:xfrm>
            <a:custGeom>
              <a:avLst/>
              <a:gdLst/>
              <a:ahLst/>
              <a:cxnLst/>
              <a:rect l="l" t="t" r="r" b="b"/>
              <a:pathLst>
                <a:path w="7545" h="441" extrusionOk="0">
                  <a:moveTo>
                    <a:pt x="296" y="1"/>
                  </a:moveTo>
                  <a:cubicBezTo>
                    <a:pt x="1" y="1"/>
                    <a:pt x="1" y="440"/>
                    <a:pt x="296" y="440"/>
                  </a:cubicBezTo>
                  <a:lnTo>
                    <a:pt x="7326" y="440"/>
                  </a:lnTo>
                  <a:cubicBezTo>
                    <a:pt x="7446" y="440"/>
                    <a:pt x="7544" y="342"/>
                    <a:pt x="7544" y="222"/>
                  </a:cubicBezTo>
                  <a:cubicBezTo>
                    <a:pt x="7544" y="99"/>
                    <a:pt x="7446" y="1"/>
                    <a:pt x="7326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16550;p87">
              <a:extLst>
                <a:ext uri="{FF2B5EF4-FFF2-40B4-BE49-F238E27FC236}">
                  <a16:creationId xmlns:a16="http://schemas.microsoft.com/office/drawing/2014/main" id="{8D6084E9-65AD-0AA7-D332-7E2DF21C5BF4}"/>
                </a:ext>
              </a:extLst>
            </p:cNvPr>
            <p:cNvSpPr/>
            <p:nvPr/>
          </p:nvSpPr>
          <p:spPr>
            <a:xfrm>
              <a:off x="3760905" y="1697026"/>
              <a:ext cx="190235" cy="11478"/>
            </a:xfrm>
            <a:custGeom>
              <a:avLst/>
              <a:gdLst/>
              <a:ahLst/>
              <a:cxnLst/>
              <a:rect l="l" t="t" r="r" b="b"/>
              <a:pathLst>
                <a:path w="7309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7091" y="441"/>
                  </a:lnTo>
                  <a:cubicBezTo>
                    <a:pt x="7210" y="437"/>
                    <a:pt x="7309" y="338"/>
                    <a:pt x="7309" y="219"/>
                  </a:cubicBezTo>
                  <a:cubicBezTo>
                    <a:pt x="7309" y="96"/>
                    <a:pt x="7210" y="1"/>
                    <a:pt x="708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16551;p87">
              <a:extLst>
                <a:ext uri="{FF2B5EF4-FFF2-40B4-BE49-F238E27FC236}">
                  <a16:creationId xmlns:a16="http://schemas.microsoft.com/office/drawing/2014/main" id="{2A3B963E-1055-BC5A-178F-711F22F74C45}"/>
                </a:ext>
              </a:extLst>
            </p:cNvPr>
            <p:cNvSpPr/>
            <p:nvPr/>
          </p:nvSpPr>
          <p:spPr>
            <a:xfrm>
              <a:off x="3962202" y="1697026"/>
              <a:ext cx="49947" cy="11478"/>
            </a:xfrm>
            <a:custGeom>
              <a:avLst/>
              <a:gdLst/>
              <a:ahLst/>
              <a:cxnLst/>
              <a:rect l="l" t="t" r="r" b="b"/>
              <a:pathLst>
                <a:path w="1919" h="441" extrusionOk="0">
                  <a:moveTo>
                    <a:pt x="293" y="1"/>
                  </a:moveTo>
                  <a:cubicBezTo>
                    <a:pt x="1" y="1"/>
                    <a:pt x="1" y="441"/>
                    <a:pt x="293" y="441"/>
                  </a:cubicBezTo>
                  <a:lnTo>
                    <a:pt x="1700" y="441"/>
                  </a:lnTo>
                  <a:cubicBezTo>
                    <a:pt x="1820" y="441"/>
                    <a:pt x="1918" y="342"/>
                    <a:pt x="1918" y="219"/>
                  </a:cubicBezTo>
                  <a:cubicBezTo>
                    <a:pt x="1918" y="99"/>
                    <a:pt x="1820" y="1"/>
                    <a:pt x="170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16552;p87">
              <a:extLst>
                <a:ext uri="{FF2B5EF4-FFF2-40B4-BE49-F238E27FC236}">
                  <a16:creationId xmlns:a16="http://schemas.microsoft.com/office/drawing/2014/main" id="{DF1B7CBB-8D8F-1950-F925-895DE7251A6A}"/>
                </a:ext>
              </a:extLst>
            </p:cNvPr>
            <p:cNvSpPr/>
            <p:nvPr/>
          </p:nvSpPr>
          <p:spPr>
            <a:xfrm>
              <a:off x="3707887" y="1526233"/>
              <a:ext cx="389684" cy="339164"/>
            </a:xfrm>
            <a:custGeom>
              <a:avLst/>
              <a:gdLst/>
              <a:ahLst/>
              <a:cxnLst/>
              <a:rect l="l" t="t" r="r" b="b"/>
              <a:pathLst>
                <a:path w="14972" h="13031" extrusionOk="0">
                  <a:moveTo>
                    <a:pt x="4631" y="8874"/>
                  </a:moveTo>
                  <a:lnTo>
                    <a:pt x="4409" y="9842"/>
                  </a:lnTo>
                  <a:lnTo>
                    <a:pt x="2566" y="9842"/>
                  </a:lnTo>
                  <a:cubicBezTo>
                    <a:pt x="2168" y="9842"/>
                    <a:pt x="1848" y="9522"/>
                    <a:pt x="1848" y="9124"/>
                  </a:cubicBezTo>
                  <a:lnTo>
                    <a:pt x="1848" y="8874"/>
                  </a:lnTo>
                  <a:close/>
                  <a:moveTo>
                    <a:pt x="12407" y="437"/>
                  </a:moveTo>
                  <a:cubicBezTo>
                    <a:pt x="12805" y="437"/>
                    <a:pt x="13125" y="761"/>
                    <a:pt x="13128" y="1155"/>
                  </a:cubicBezTo>
                  <a:lnTo>
                    <a:pt x="13128" y="7720"/>
                  </a:lnTo>
                  <a:cubicBezTo>
                    <a:pt x="13125" y="8114"/>
                    <a:pt x="12805" y="8435"/>
                    <a:pt x="12407" y="8438"/>
                  </a:cubicBezTo>
                  <a:lnTo>
                    <a:pt x="8660" y="8438"/>
                  </a:lnTo>
                  <a:cubicBezTo>
                    <a:pt x="8614" y="8438"/>
                    <a:pt x="8572" y="8449"/>
                    <a:pt x="8533" y="8477"/>
                  </a:cubicBezTo>
                  <a:lnTo>
                    <a:pt x="4578" y="11182"/>
                  </a:lnTo>
                  <a:cubicBezTo>
                    <a:pt x="4575" y="11184"/>
                    <a:pt x="4572" y="11185"/>
                    <a:pt x="4569" y="11185"/>
                  </a:cubicBezTo>
                  <a:cubicBezTo>
                    <a:pt x="4559" y="11185"/>
                    <a:pt x="4551" y="11176"/>
                    <a:pt x="4554" y="11165"/>
                  </a:cubicBezTo>
                  <a:lnTo>
                    <a:pt x="5124" y="8702"/>
                  </a:lnTo>
                  <a:cubicBezTo>
                    <a:pt x="5152" y="8565"/>
                    <a:pt x="5050" y="8435"/>
                    <a:pt x="4909" y="8435"/>
                  </a:cubicBezTo>
                  <a:lnTo>
                    <a:pt x="1158" y="8435"/>
                  </a:lnTo>
                  <a:cubicBezTo>
                    <a:pt x="761" y="8435"/>
                    <a:pt x="441" y="8114"/>
                    <a:pt x="441" y="7717"/>
                  </a:cubicBezTo>
                  <a:lnTo>
                    <a:pt x="441" y="1155"/>
                  </a:lnTo>
                  <a:cubicBezTo>
                    <a:pt x="441" y="761"/>
                    <a:pt x="761" y="437"/>
                    <a:pt x="1158" y="437"/>
                  </a:cubicBezTo>
                  <a:close/>
                  <a:moveTo>
                    <a:pt x="13814" y="1844"/>
                  </a:moveTo>
                  <a:cubicBezTo>
                    <a:pt x="14212" y="1844"/>
                    <a:pt x="14532" y="2165"/>
                    <a:pt x="14536" y="2562"/>
                  </a:cubicBezTo>
                  <a:lnTo>
                    <a:pt x="14536" y="9124"/>
                  </a:lnTo>
                  <a:cubicBezTo>
                    <a:pt x="14532" y="9522"/>
                    <a:pt x="14212" y="9842"/>
                    <a:pt x="13814" y="9842"/>
                  </a:cubicBezTo>
                  <a:lnTo>
                    <a:pt x="10067" y="9842"/>
                  </a:lnTo>
                  <a:cubicBezTo>
                    <a:pt x="9926" y="9842"/>
                    <a:pt x="9821" y="9976"/>
                    <a:pt x="9853" y="10113"/>
                  </a:cubicBezTo>
                  <a:lnTo>
                    <a:pt x="10419" y="12576"/>
                  </a:lnTo>
                  <a:cubicBezTo>
                    <a:pt x="10422" y="12584"/>
                    <a:pt x="10414" y="12592"/>
                    <a:pt x="10405" y="12592"/>
                  </a:cubicBezTo>
                  <a:cubicBezTo>
                    <a:pt x="10403" y="12592"/>
                    <a:pt x="10400" y="12591"/>
                    <a:pt x="10398" y="12590"/>
                  </a:cubicBezTo>
                  <a:lnTo>
                    <a:pt x="6848" y="10162"/>
                  </a:lnTo>
                  <a:lnTo>
                    <a:pt x="8727" y="8878"/>
                  </a:lnTo>
                  <a:lnTo>
                    <a:pt x="12407" y="8878"/>
                  </a:lnTo>
                  <a:cubicBezTo>
                    <a:pt x="13047" y="8874"/>
                    <a:pt x="13565" y="8357"/>
                    <a:pt x="13565" y="7720"/>
                  </a:cubicBezTo>
                  <a:lnTo>
                    <a:pt x="13565" y="1844"/>
                  </a:lnTo>
                  <a:close/>
                  <a:moveTo>
                    <a:pt x="1158" y="1"/>
                  </a:moveTo>
                  <a:cubicBezTo>
                    <a:pt x="518" y="1"/>
                    <a:pt x="1" y="518"/>
                    <a:pt x="1" y="1155"/>
                  </a:cubicBezTo>
                  <a:lnTo>
                    <a:pt x="1" y="7720"/>
                  </a:lnTo>
                  <a:cubicBezTo>
                    <a:pt x="1" y="8357"/>
                    <a:pt x="518" y="8874"/>
                    <a:pt x="1158" y="8874"/>
                  </a:cubicBezTo>
                  <a:lnTo>
                    <a:pt x="1408" y="8874"/>
                  </a:lnTo>
                  <a:lnTo>
                    <a:pt x="1408" y="9124"/>
                  </a:lnTo>
                  <a:cubicBezTo>
                    <a:pt x="1408" y="9765"/>
                    <a:pt x="1925" y="10282"/>
                    <a:pt x="2566" y="10282"/>
                  </a:cubicBezTo>
                  <a:lnTo>
                    <a:pt x="4307" y="10282"/>
                  </a:lnTo>
                  <a:lnTo>
                    <a:pt x="4124" y="11066"/>
                  </a:lnTo>
                  <a:cubicBezTo>
                    <a:pt x="4052" y="11374"/>
                    <a:pt x="4297" y="11627"/>
                    <a:pt x="4569" y="11627"/>
                  </a:cubicBezTo>
                  <a:cubicBezTo>
                    <a:pt x="4654" y="11627"/>
                    <a:pt x="4743" y="11601"/>
                    <a:pt x="4825" y="11545"/>
                  </a:cubicBezTo>
                  <a:lnTo>
                    <a:pt x="6457" y="10426"/>
                  </a:lnTo>
                  <a:lnTo>
                    <a:pt x="10148" y="12949"/>
                  </a:lnTo>
                  <a:cubicBezTo>
                    <a:pt x="10230" y="13006"/>
                    <a:pt x="10319" y="13031"/>
                    <a:pt x="10405" y="13031"/>
                  </a:cubicBezTo>
                  <a:cubicBezTo>
                    <a:pt x="10675" y="13031"/>
                    <a:pt x="10917" y="12781"/>
                    <a:pt x="10845" y="12474"/>
                  </a:cubicBezTo>
                  <a:lnTo>
                    <a:pt x="10342" y="10282"/>
                  </a:lnTo>
                  <a:lnTo>
                    <a:pt x="13814" y="10282"/>
                  </a:lnTo>
                  <a:cubicBezTo>
                    <a:pt x="14451" y="10282"/>
                    <a:pt x="14972" y="9761"/>
                    <a:pt x="14972" y="9124"/>
                  </a:cubicBezTo>
                  <a:lnTo>
                    <a:pt x="14972" y="2562"/>
                  </a:lnTo>
                  <a:cubicBezTo>
                    <a:pt x="14972" y="1925"/>
                    <a:pt x="14451" y="1405"/>
                    <a:pt x="13814" y="1405"/>
                  </a:cubicBezTo>
                  <a:lnTo>
                    <a:pt x="13568" y="1405"/>
                  </a:lnTo>
                  <a:lnTo>
                    <a:pt x="13568" y="1155"/>
                  </a:lnTo>
                  <a:cubicBezTo>
                    <a:pt x="13565" y="518"/>
                    <a:pt x="13047" y="1"/>
                    <a:pt x="1241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" name="Rectangle 1">
            <a:extLst>
              <a:ext uri="{FF2B5EF4-FFF2-40B4-BE49-F238E27FC236}">
                <a16:creationId xmlns:a16="http://schemas.microsoft.com/office/drawing/2014/main" id="{2D91665D-6BCD-C016-4706-52BD3DA65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711" y="2824822"/>
            <a:ext cx="13644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k-SK" altLang="sk-SK" sz="1400" b="1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Niekto súťaží</a:t>
            </a:r>
            <a:endParaRPr lang="sk-SK" altLang="sk-SK" sz="1400" dirty="0">
              <a:solidFill>
                <a:schemeClr val="tx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713" name="Rectangle 1">
            <a:extLst>
              <a:ext uri="{FF2B5EF4-FFF2-40B4-BE49-F238E27FC236}">
                <a16:creationId xmlns:a16="http://schemas.microsoft.com/office/drawing/2014/main" id="{402A458E-404E-5420-B305-17DC916A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587" y="3266211"/>
            <a:ext cx="171232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k-SK" altLang="sk-SK" sz="1400" b="1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Niekto sa vyhýba</a:t>
            </a:r>
            <a:endParaRPr lang="sk-SK" altLang="sk-SK" sz="1400" dirty="0">
              <a:solidFill>
                <a:schemeClr val="tx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714" name="Rectangle 1">
            <a:extLst>
              <a:ext uri="{FF2B5EF4-FFF2-40B4-BE49-F238E27FC236}">
                <a16:creationId xmlns:a16="http://schemas.microsoft.com/office/drawing/2014/main" id="{277D4722-9C74-F1F6-1224-FBFA10453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167" y="3707600"/>
            <a:ext cx="198323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k-SK" altLang="sk-SK" sz="1400" b="1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Niekto spolupracuje</a:t>
            </a:r>
            <a:endParaRPr lang="sk-SK" altLang="sk-SK" sz="1400" dirty="0">
              <a:solidFill>
                <a:schemeClr val="tx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715" name="Rectangle 1">
            <a:extLst>
              <a:ext uri="{FF2B5EF4-FFF2-40B4-BE49-F238E27FC236}">
                <a16:creationId xmlns:a16="http://schemas.microsoft.com/office/drawing/2014/main" id="{696B988E-5A67-DE4C-9B50-4FA89CE49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28" y="4594194"/>
            <a:ext cx="235994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k-SK" altLang="sk-SK" sz="1400" b="1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Niekto hľadá kompromis</a:t>
            </a:r>
            <a:endParaRPr lang="sk-SK" altLang="sk-SK" sz="1400" dirty="0">
              <a:solidFill>
                <a:schemeClr val="tx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716" name="Rectangle 1">
            <a:extLst>
              <a:ext uri="{FF2B5EF4-FFF2-40B4-BE49-F238E27FC236}">
                <a16:creationId xmlns:a16="http://schemas.microsoft.com/office/drawing/2014/main" id="{22B879BD-BE80-F97D-E329-C30E25A52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5364" y="4157085"/>
            <a:ext cx="22220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6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ubik"/>
              <a:buNone/>
              <a:defRPr sz="14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indent="0" algn="l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sk-SK" altLang="sk-SK" sz="1400" b="1" dirty="0">
                <a:solidFill>
                  <a:schemeClr val="tx1"/>
                </a:solidFill>
                <a:latin typeface="Rubik" panose="020B0604020202020204" charset="-79"/>
                <a:cs typeface="Rubik" panose="020B0604020202020204" charset="-79"/>
              </a:rPr>
              <a:t>Niekto sa prispôsobuje</a:t>
            </a:r>
            <a:endParaRPr lang="sk-SK" altLang="sk-SK" sz="1400" dirty="0">
              <a:solidFill>
                <a:schemeClr val="tx1"/>
              </a:solidFill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723" name="Zástupný objekt pre obrázok 722">
            <a:extLst>
              <a:ext uri="{FF2B5EF4-FFF2-40B4-BE49-F238E27FC236}">
                <a16:creationId xmlns:a16="http://schemas.microsoft.com/office/drawing/2014/main" id="{F6944F41-7DB0-3326-1FC5-596A371A3F48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111500" y="711600"/>
            <a:ext cx="3720300" cy="3720300"/>
          </a:xfrm>
        </p:spPr>
        <p:txBody>
          <a:bodyPr/>
          <a:lstStyle/>
          <a:p>
            <a:endParaRPr lang="sk-SK"/>
          </a:p>
        </p:txBody>
      </p:sp>
      <p:pic>
        <p:nvPicPr>
          <p:cNvPr id="4098" name="Picture 2" descr="What is the Thomas Kilmann Conflict Management Model? (With examples)">
            <a:extLst>
              <a:ext uri="{FF2B5EF4-FFF2-40B4-BE49-F238E27FC236}">
                <a16:creationId xmlns:a16="http://schemas.microsoft.com/office/drawing/2014/main" id="{9E51D5DB-0134-7588-C222-B1E3E54E6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80" y="976624"/>
            <a:ext cx="5763141" cy="324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>
          <a:extLst>
            <a:ext uri="{FF2B5EF4-FFF2-40B4-BE49-F238E27FC236}">
              <a16:creationId xmlns:a16="http://schemas.microsoft.com/office/drawing/2014/main" id="{F4FDA291-40CB-7235-6899-2861A200E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is L.E.T.?">
            <a:extLst>
              <a:ext uri="{FF2B5EF4-FFF2-40B4-BE49-F238E27FC236}">
                <a16:creationId xmlns:a16="http://schemas.microsoft.com/office/drawing/2014/main" id="{E90C5C5A-B124-B905-F746-E88B2E870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201" y="1734189"/>
            <a:ext cx="2051597" cy="1353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" name="Google Shape;337;p35">
            <a:extLst>
              <a:ext uri="{FF2B5EF4-FFF2-40B4-BE49-F238E27FC236}">
                <a16:creationId xmlns:a16="http://schemas.microsoft.com/office/drawing/2014/main" id="{844E7525-DFA5-51A5-8F68-2EEB057ED3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THOMAS GORDON</a:t>
            </a:r>
            <a:endParaRPr dirty="0"/>
          </a:p>
        </p:txBody>
      </p:sp>
      <p:sp>
        <p:nvSpPr>
          <p:cNvPr id="339" name="Google Shape;339;p35">
            <a:extLst>
              <a:ext uri="{FF2B5EF4-FFF2-40B4-BE49-F238E27FC236}">
                <a16:creationId xmlns:a16="http://schemas.microsoft.com/office/drawing/2014/main" id="{0A75EDB6-23AD-C650-748C-2DD615E0CA32}"/>
              </a:ext>
            </a:extLst>
          </p:cNvPr>
          <p:cNvSpPr txBox="1"/>
          <p:nvPr/>
        </p:nvSpPr>
        <p:spPr>
          <a:xfrm>
            <a:off x="2275253" y="1017726"/>
            <a:ext cx="451104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sk-SK" sz="12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1918-2002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sk-SK" sz="12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Americký klinický psychológ</a:t>
            </a: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sz="12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lvl="0" algn="ctr" rtl="0">
              <a:spcBef>
                <a:spcPts val="0"/>
              </a:spcBef>
              <a:spcAft>
                <a:spcPts val="0"/>
              </a:spcAft>
            </a:pPr>
            <a:endParaRPr sz="12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1B8BF873-0FA4-F7DD-0094-E41A707B9A8B}"/>
              </a:ext>
            </a:extLst>
          </p:cNvPr>
          <p:cNvSpPr txBox="1"/>
          <p:nvPr/>
        </p:nvSpPr>
        <p:spPr>
          <a:xfrm>
            <a:off x="0" y="3029303"/>
            <a:ext cx="18478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🌍 Čím sa preslávil</a:t>
            </a:r>
          </a:p>
        </p:txBody>
      </p:sp>
      <p:sp>
        <p:nvSpPr>
          <p:cNvPr id="5" name="Google Shape;339;p35">
            <a:extLst>
              <a:ext uri="{FF2B5EF4-FFF2-40B4-BE49-F238E27FC236}">
                <a16:creationId xmlns:a16="http://schemas.microsoft.com/office/drawing/2014/main" id="{524AAEF5-34C7-A3F8-FA21-B13E39609005}"/>
              </a:ext>
            </a:extLst>
          </p:cNvPr>
          <p:cNvSpPr txBox="1"/>
          <p:nvPr/>
        </p:nvSpPr>
        <p:spPr>
          <a:xfrm>
            <a:off x="53430" y="3337080"/>
            <a:ext cx="8370570" cy="123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k-SK" sz="1200" dirty="0" err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Gordonov</a:t>
            </a:r>
            <a:r>
              <a:rPr lang="sk-SK" sz="12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model komunikácie</a:t>
            </a:r>
          </a:p>
          <a:p>
            <a:pPr marL="171450" lvl="0" indent="-171450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k-SK" sz="12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Učil ľudí, ako: </a:t>
            </a:r>
            <a:r>
              <a:rPr lang="sk-SK" sz="1200" b="1" dirty="0">
                <a:solidFill>
                  <a:srgbClr val="0070C0"/>
                </a:solidFill>
                <a:latin typeface="Rubik"/>
                <a:ea typeface="Rubik"/>
                <a:cs typeface="Rubik"/>
                <a:sym typeface="Rubik"/>
              </a:rPr>
              <a:t>LEPŠIE KOMUNIKOVAŤ   -   RIEŠIŤ KONFLIKTY BEZ HÁDOK  - BUDOVAŤ ZDRAVÉ VZŤAHY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k-SK" sz="1200" dirty="0">
                <a:solidFill>
                  <a:schemeClr val="dk1"/>
                </a:solidFill>
                <a:latin typeface="Rubik"/>
                <a:cs typeface="Rubik"/>
                <a:sym typeface="Rubik"/>
              </a:rPr>
              <a:t>Jeho prístup sa využíva vo firmách, školách, v rodinách...po celom svete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k-SK" sz="1200" dirty="0">
                <a:solidFill>
                  <a:schemeClr val="dk1"/>
                </a:solidFill>
                <a:latin typeface="Rubik"/>
                <a:cs typeface="Rubik"/>
                <a:sym typeface="Rubik"/>
              </a:rPr>
              <a:t>Lepšia cesta pre vzťahy je počúvať, hovoriť o sebe (nie o druhých) a hľadať riešenia „</a:t>
            </a:r>
            <a:r>
              <a:rPr lang="sk-SK" sz="1200" dirty="0" err="1">
                <a:solidFill>
                  <a:schemeClr val="dk1"/>
                </a:solidFill>
                <a:latin typeface="Rubik"/>
                <a:cs typeface="Rubik"/>
                <a:sym typeface="Rubik"/>
              </a:rPr>
              <a:t>win-win</a:t>
            </a:r>
            <a:r>
              <a:rPr lang="sk-SK" sz="1200" dirty="0">
                <a:solidFill>
                  <a:schemeClr val="dk1"/>
                </a:solidFill>
                <a:latin typeface="Rubik"/>
                <a:cs typeface="Rubik"/>
                <a:sym typeface="Rubik"/>
              </a:rPr>
              <a:t>“</a:t>
            </a:r>
          </a:p>
          <a:p>
            <a:pPr marL="171450" indent="-1714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sk-SK" sz="1200" dirty="0">
                <a:solidFill>
                  <a:schemeClr val="dk1"/>
                </a:solidFill>
                <a:latin typeface="Rubik"/>
                <a:cs typeface="Rubik"/>
                <a:sym typeface="Rubik"/>
              </a:rPr>
              <a:t>Jeho kniha </a:t>
            </a:r>
            <a:r>
              <a:rPr lang="sk-SK" sz="1200" dirty="0" err="1">
                <a:solidFill>
                  <a:schemeClr val="dk1"/>
                </a:solidFill>
                <a:latin typeface="Rubik"/>
                <a:cs typeface="Rubik"/>
                <a:sym typeface="Rubik"/>
              </a:rPr>
              <a:t>Parent</a:t>
            </a:r>
            <a:r>
              <a:rPr lang="sk-SK" sz="1200" dirty="0">
                <a:solidFill>
                  <a:schemeClr val="dk1"/>
                </a:solidFill>
                <a:latin typeface="Rubik"/>
                <a:cs typeface="Rubik"/>
                <a:sym typeface="Rubik"/>
              </a:rPr>
              <a:t> </a:t>
            </a:r>
            <a:r>
              <a:rPr lang="sk-SK" sz="1200" dirty="0" err="1">
                <a:solidFill>
                  <a:schemeClr val="dk1"/>
                </a:solidFill>
                <a:latin typeface="Rubik"/>
                <a:cs typeface="Rubik"/>
                <a:sym typeface="Rubik"/>
              </a:rPr>
              <a:t>Effectiveness</a:t>
            </a:r>
            <a:r>
              <a:rPr lang="sk-SK" sz="1200" dirty="0">
                <a:solidFill>
                  <a:schemeClr val="dk1"/>
                </a:solidFill>
                <a:latin typeface="Rubik"/>
                <a:cs typeface="Rubik"/>
                <a:sym typeface="Rubik"/>
              </a:rPr>
              <a:t> </a:t>
            </a:r>
            <a:r>
              <a:rPr lang="sk-SK" sz="1200" dirty="0" err="1">
                <a:solidFill>
                  <a:schemeClr val="dk1"/>
                </a:solidFill>
                <a:latin typeface="Rubik"/>
                <a:cs typeface="Rubik"/>
                <a:sym typeface="Rubik"/>
              </a:rPr>
              <a:t>Training</a:t>
            </a:r>
            <a:r>
              <a:rPr lang="sk-SK" sz="1200" dirty="0">
                <a:solidFill>
                  <a:schemeClr val="dk1"/>
                </a:solidFill>
                <a:latin typeface="Rubik"/>
                <a:cs typeface="Rubik"/>
                <a:sym typeface="Rubik"/>
              </a:rPr>
              <a:t> je preložená do 30+ jazykov a predalo sa viac ako 5 mil. ks</a:t>
            </a:r>
          </a:p>
        </p:txBody>
      </p:sp>
    </p:spTree>
    <p:extLst>
      <p:ext uri="{BB962C8B-B14F-4D97-AF65-F5344CB8AC3E}">
        <p14:creationId xmlns:p14="http://schemas.microsoft.com/office/powerpoint/2010/main" val="27538096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EFB88-E5E9-E47B-22F6-D6098C127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🔥 SÚŤAŽENIE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B954388-A0A6-63DD-D9C4-2D7F31360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960" y="1291950"/>
            <a:ext cx="7704000" cy="2495190"/>
          </a:xfrm>
        </p:spPr>
        <p:txBody>
          <a:bodyPr/>
          <a:lstStyle/>
          <a:p>
            <a:pPr marL="139700" indent="0">
              <a:buNone/>
            </a:pPr>
            <a:r>
              <a:rPr lang="sk-SK" sz="1800" b="1" dirty="0"/>
              <a:t>„Vyhrám za každú cenu“</a:t>
            </a:r>
          </a:p>
          <a:p>
            <a:r>
              <a:rPr lang="sk-SK" sz="1800" dirty="0"/>
              <a:t>vysoká asertivita </a:t>
            </a:r>
          </a:p>
          <a:p>
            <a:r>
              <a:rPr lang="sk-SK" sz="1800" dirty="0"/>
              <a:t>nízka spolupráca </a:t>
            </a:r>
          </a:p>
          <a:p>
            <a:endParaRPr lang="sk-SK" sz="1800" dirty="0"/>
          </a:p>
          <a:p>
            <a:pPr marL="139700" indent="0">
              <a:buNone/>
            </a:pPr>
            <a:r>
              <a:rPr lang="sk-SK" sz="1800" dirty="0"/>
              <a:t>👉 fakt:</a:t>
            </a:r>
          </a:p>
          <a:p>
            <a:r>
              <a:rPr lang="sk-SK" sz="1800" dirty="0"/>
              <a:t>efektívne pri </a:t>
            </a:r>
            <a:r>
              <a:rPr lang="sk-SK" sz="1800" b="1" dirty="0"/>
              <a:t>rýchlom rozhodovaní</a:t>
            </a:r>
            <a:r>
              <a:rPr lang="sk-SK" sz="1800" dirty="0"/>
              <a:t> </a:t>
            </a:r>
          </a:p>
          <a:p>
            <a:r>
              <a:rPr lang="sk-SK" sz="1800" dirty="0"/>
              <a:t>môže poškodzovať vzťahy</a:t>
            </a:r>
          </a:p>
          <a:p>
            <a:pPr marL="139700" indent="0">
              <a:buNone/>
            </a:pPr>
            <a:endParaRPr lang="sk-SK" sz="18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3F6157B-CE11-8CFB-FDE7-AA71BB1366B7}"/>
              </a:ext>
            </a:extLst>
          </p:cNvPr>
          <p:cNvSpPr txBox="1"/>
          <p:nvPr/>
        </p:nvSpPr>
        <p:spPr>
          <a:xfrm>
            <a:off x="2032635" y="4061365"/>
            <a:ext cx="443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latin typeface="Rubik" panose="020B0604020202020204" charset="-79"/>
                <a:cs typeface="Rubik" panose="020B0604020202020204" charset="-79"/>
              </a:rPr>
              <a:t>„Bude to takto. Nemáme čas.“</a:t>
            </a:r>
            <a:endParaRPr lang="sk-SK" sz="1800" dirty="0"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95BD2416-AD88-3FBC-9232-AC452552C030}"/>
              </a:ext>
            </a:extLst>
          </p:cNvPr>
          <p:cNvSpPr txBox="1"/>
          <p:nvPr/>
        </p:nvSpPr>
        <p:spPr>
          <a:xfrm>
            <a:off x="87630" y="4704922"/>
            <a:ext cx="5749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i="1" dirty="0">
                <a:latin typeface="Rubik" panose="020B0604020202020204" charset="-79"/>
                <a:cs typeface="Rubik" panose="020B0604020202020204" charset="-79"/>
              </a:rPr>
              <a:t>Funguje v kríze. Neznesiteľné v bežnej spolupráci.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A13126B7-B8B5-4091-F3B1-4DF1C9A68A02}"/>
              </a:ext>
            </a:extLst>
          </p:cNvPr>
          <p:cNvSpPr txBox="1"/>
          <p:nvPr/>
        </p:nvSpPr>
        <p:spPr>
          <a:xfrm>
            <a:off x="5327703" y="1523596"/>
            <a:ext cx="37350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sk-SK" b="0" i="0" dirty="0">
                <a:solidFill>
                  <a:srgbClr val="00003A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Jednotlivci používajú moc alebo autoritu na presadenie svojej pozície. Je to efektívne v núdzových situáciách alebo pri potrebe rýchleho rozhodnutia, no pri nadmernom používaní môže poškodzovať vzťahy.</a:t>
            </a:r>
            <a:endParaRPr lang="sk-SK" dirty="0">
              <a:latin typeface="Rubik" panose="020B0604020202020204" charset="-79"/>
              <a:cs typeface="Rubik" panose="020B060402020202020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5865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B744B-D75B-4C86-981D-715771417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5725A-FCAB-40CC-3A83-00E1F7A5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🧊 VYHÝBANIE SA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F4C20A3-5ED6-8B76-742D-0154AAF45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960" y="1291950"/>
            <a:ext cx="5436960" cy="2495190"/>
          </a:xfrm>
        </p:spPr>
        <p:txBody>
          <a:bodyPr/>
          <a:lstStyle/>
          <a:p>
            <a:pPr marL="139700" indent="0">
              <a:buNone/>
            </a:pPr>
            <a:r>
              <a:rPr lang="sk-SK" sz="1800" b="1" dirty="0"/>
              <a:t>„Radšej to neriešim“</a:t>
            </a:r>
          </a:p>
          <a:p>
            <a:r>
              <a:rPr lang="sk-SK" sz="1800" dirty="0"/>
              <a:t>nízka asertivita</a:t>
            </a:r>
          </a:p>
          <a:p>
            <a:r>
              <a:rPr lang="sk-SK" sz="1800" dirty="0"/>
              <a:t>nízka spolupráca</a:t>
            </a:r>
          </a:p>
          <a:p>
            <a:endParaRPr lang="sk-SK" sz="1800" dirty="0"/>
          </a:p>
          <a:p>
            <a:pPr marL="139700" indent="0">
              <a:buNone/>
            </a:pPr>
            <a:r>
              <a:rPr lang="sk-SK" sz="1800" dirty="0"/>
              <a:t>👉 fakt:</a:t>
            </a:r>
          </a:p>
          <a:p>
            <a:r>
              <a:rPr lang="sk-SK" sz="1800" dirty="0"/>
              <a:t>vhodné pri </a:t>
            </a:r>
            <a:r>
              <a:rPr lang="sk-SK" sz="1800" b="1" dirty="0"/>
              <a:t>nepodstatných veciach</a:t>
            </a:r>
            <a:endParaRPr lang="sk-SK" sz="1800" dirty="0"/>
          </a:p>
          <a:p>
            <a:r>
              <a:rPr lang="sk-SK" sz="1800" dirty="0"/>
              <a:t>dlhodobo necháva problémy otvorené</a:t>
            </a:r>
          </a:p>
          <a:p>
            <a:pPr marL="139700" indent="0">
              <a:buNone/>
            </a:pPr>
            <a:endParaRPr lang="sk-SK" sz="18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E0D212FE-FD25-CC2D-57AC-C092A3E6190D}"/>
              </a:ext>
            </a:extLst>
          </p:cNvPr>
          <p:cNvSpPr txBox="1"/>
          <p:nvPr/>
        </p:nvSpPr>
        <p:spPr>
          <a:xfrm>
            <a:off x="2032635" y="4061365"/>
            <a:ext cx="443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latin typeface="Rubik" panose="020B0604020202020204" charset="-79"/>
                <a:cs typeface="Rubik" panose="020B0604020202020204" charset="-79"/>
              </a:rPr>
              <a:t>„Nechajme to tak...”</a:t>
            </a:r>
            <a:endParaRPr lang="sk-SK" sz="1800" dirty="0"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C32592D-1913-9B52-5FCC-852C60E0CAFE}"/>
              </a:ext>
            </a:extLst>
          </p:cNvPr>
          <p:cNvSpPr txBox="1"/>
          <p:nvPr/>
        </p:nvSpPr>
        <p:spPr>
          <a:xfrm>
            <a:off x="87630" y="4704922"/>
            <a:ext cx="5749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i="1" dirty="0">
                <a:latin typeface="Rubik" panose="020B0604020202020204" charset="-79"/>
                <a:cs typeface="Rubik" panose="020B0604020202020204" charset="-79"/>
              </a:rPr>
              <a:t>Krátkodobo pokoj. Dlhodobo bomba pod stolom. 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4653DDBB-014E-2880-FB50-7DC3607767DF}"/>
              </a:ext>
            </a:extLst>
          </p:cNvPr>
          <p:cNvSpPr txBox="1"/>
          <p:nvPr/>
        </p:nvSpPr>
        <p:spPr>
          <a:xfrm>
            <a:off x="5675325" y="1739326"/>
            <a:ext cx="31833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sk-SK" b="0" i="0" dirty="0">
                <a:solidFill>
                  <a:srgbClr val="00003A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Ľudia ustupujú alebo sa konfliktu vyhýbajú. Tento štýl je užitočný na upokojenie napätia alebo pri nepodstatných otázkach, no hrozí, že problémy zostanú nevyriešené.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62310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31D038-35C8-AC8E-4C2C-DF8C27F03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E93B78-DC9A-E104-B04B-E109B516C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🤝 PRISPÔSOBENIE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09DCEC-570C-38D9-542C-77C583A73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960" y="1291950"/>
            <a:ext cx="7704000" cy="2495190"/>
          </a:xfrm>
        </p:spPr>
        <p:txBody>
          <a:bodyPr/>
          <a:lstStyle/>
          <a:p>
            <a:pPr marL="139700" indent="0">
              <a:buNone/>
            </a:pPr>
            <a:r>
              <a:rPr lang="sk-SK" sz="1800" b="1" dirty="0"/>
              <a:t>„Dám prednosť druhému“</a:t>
            </a:r>
          </a:p>
          <a:p>
            <a:r>
              <a:rPr lang="sk-SK" sz="1800" dirty="0"/>
              <a:t>Nízka asertivita</a:t>
            </a:r>
          </a:p>
          <a:p>
            <a:r>
              <a:rPr lang="sk-SK" sz="1800" dirty="0"/>
              <a:t>Vysoká spolupráca</a:t>
            </a:r>
          </a:p>
          <a:p>
            <a:endParaRPr lang="sk-SK" sz="1800" dirty="0"/>
          </a:p>
          <a:p>
            <a:pPr marL="139700" indent="0">
              <a:buNone/>
            </a:pPr>
            <a:r>
              <a:rPr lang="sk-SK" sz="1800" dirty="0"/>
              <a:t>👉 fakt:</a:t>
            </a:r>
          </a:p>
          <a:p>
            <a:r>
              <a:rPr lang="sk-SK" sz="1800" dirty="0"/>
              <a:t>Pomáha udržať vzťahy</a:t>
            </a:r>
          </a:p>
          <a:p>
            <a:r>
              <a:rPr lang="sk-SK" sz="1800" dirty="0"/>
              <a:t>Môže znižovať vlastnú spokojnosť</a:t>
            </a:r>
          </a:p>
          <a:p>
            <a:pPr marL="139700" indent="0">
              <a:buNone/>
            </a:pPr>
            <a:endParaRPr lang="sk-SK" sz="18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42923E07-0038-394B-4715-B33F29008E9A}"/>
              </a:ext>
            </a:extLst>
          </p:cNvPr>
          <p:cNvSpPr txBox="1"/>
          <p:nvPr/>
        </p:nvSpPr>
        <p:spPr>
          <a:xfrm>
            <a:off x="2032635" y="4061365"/>
            <a:ext cx="443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latin typeface="Rubik" panose="020B0604020202020204" charset="-79"/>
                <a:cs typeface="Rubik" panose="020B0604020202020204" charset="-79"/>
              </a:rPr>
              <a:t>„Dobre, spravíme to po Tvojom”</a:t>
            </a:r>
            <a:endParaRPr lang="sk-SK" sz="1800" dirty="0"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6B7EE648-3BD5-6468-7719-F13422B5D080}"/>
              </a:ext>
            </a:extLst>
          </p:cNvPr>
          <p:cNvSpPr txBox="1"/>
          <p:nvPr/>
        </p:nvSpPr>
        <p:spPr>
          <a:xfrm>
            <a:off x="87630" y="4704922"/>
            <a:ext cx="5749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i="1" dirty="0">
                <a:latin typeface="Rubik" panose="020B0604020202020204" charset="-79"/>
                <a:cs typeface="Rubik" panose="020B0604020202020204" charset="-79"/>
              </a:rPr>
              <a:t>Dobré pre vzťah. Zlé, ak to robíš stále.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565E310A-0BF7-9DEF-1012-8F7D65829042}"/>
              </a:ext>
            </a:extLst>
          </p:cNvPr>
          <p:cNvSpPr txBox="1"/>
          <p:nvPr/>
        </p:nvSpPr>
        <p:spPr>
          <a:xfrm>
            <a:off x="5487409" y="1869431"/>
            <a:ext cx="355079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sk-SK" b="0" i="0" dirty="0">
                <a:solidFill>
                  <a:srgbClr val="00003A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Zameriava sa na uspokojenie potrieb druhých na úkor vlastných. Udržiava harmóniu, no ak sa používa často, môže znižovať sebaúctu.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80628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618BF-9D50-4ADE-A9DE-8FD2F31C8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2B2B1-037B-0ACD-36DF-9063560E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⚖️ KOMPROMIS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484CE9-722A-6E0A-7C3C-C071850F9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960" y="1291950"/>
            <a:ext cx="7704000" cy="2495190"/>
          </a:xfrm>
        </p:spPr>
        <p:txBody>
          <a:bodyPr/>
          <a:lstStyle/>
          <a:p>
            <a:pPr marL="139700" indent="0">
              <a:buNone/>
            </a:pPr>
            <a:r>
              <a:rPr lang="sk-SK" sz="1800" b="1" dirty="0"/>
              <a:t>„Každý trochu ustúpi“</a:t>
            </a:r>
          </a:p>
          <a:p>
            <a:r>
              <a:rPr lang="sk-SK" sz="1800" dirty="0"/>
              <a:t>Stredná asertivita</a:t>
            </a:r>
          </a:p>
          <a:p>
            <a:r>
              <a:rPr lang="sk-SK" sz="1800" dirty="0"/>
              <a:t>Stredná spolupráca</a:t>
            </a:r>
          </a:p>
          <a:p>
            <a:endParaRPr lang="sk-SK" sz="1800" dirty="0"/>
          </a:p>
          <a:p>
            <a:pPr marL="139700" indent="0">
              <a:buNone/>
            </a:pPr>
            <a:r>
              <a:rPr lang="sk-SK" sz="1800" dirty="0"/>
              <a:t>👉 fakt:</a:t>
            </a:r>
          </a:p>
          <a:p>
            <a:r>
              <a:rPr lang="sk-SK" sz="1800" dirty="0"/>
              <a:t>Rýchle riešenie</a:t>
            </a:r>
          </a:p>
          <a:p>
            <a:r>
              <a:rPr lang="sk-SK" sz="1800" dirty="0"/>
              <a:t>Nie vždy najlepšie</a:t>
            </a:r>
          </a:p>
          <a:p>
            <a:pPr marL="139700" indent="0">
              <a:buNone/>
            </a:pPr>
            <a:endParaRPr lang="sk-SK" sz="18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618350FA-F818-9EE3-8E90-6BECD517DC1C}"/>
              </a:ext>
            </a:extLst>
          </p:cNvPr>
          <p:cNvSpPr txBox="1"/>
          <p:nvPr/>
        </p:nvSpPr>
        <p:spPr>
          <a:xfrm>
            <a:off x="2032635" y="4061365"/>
            <a:ext cx="4438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dirty="0">
                <a:latin typeface="Rubik" panose="020B0604020202020204" charset="-79"/>
                <a:cs typeface="Rubik" panose="020B0604020202020204" charset="-79"/>
              </a:rPr>
              <a:t>„Ty ustúpiš, ja ustúpiš”</a:t>
            </a:r>
            <a:endParaRPr lang="sk-SK" sz="1800" dirty="0"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CE772CCE-1D40-F8DE-B1C0-4F0B6C33D2A2}"/>
              </a:ext>
            </a:extLst>
          </p:cNvPr>
          <p:cNvSpPr txBox="1"/>
          <p:nvPr/>
        </p:nvSpPr>
        <p:spPr>
          <a:xfrm>
            <a:off x="87630" y="4704922"/>
            <a:ext cx="5749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i="1" dirty="0">
                <a:latin typeface="Rubik" panose="020B0604020202020204" charset="-79"/>
                <a:cs typeface="Rubik" panose="020B0604020202020204" charset="-79"/>
              </a:rPr>
              <a:t>Rýchle. Praktické. Ale nikto nie je úplne spokojný.</a:t>
            </a:r>
            <a:endParaRPr lang="sk-SK" i="1" dirty="0"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01B2CF3C-A80D-88A9-3568-9DFE4187F8B1}"/>
              </a:ext>
            </a:extLst>
          </p:cNvPr>
          <p:cNvSpPr txBox="1"/>
          <p:nvPr/>
        </p:nvSpPr>
        <p:spPr>
          <a:xfrm>
            <a:off x="4965549" y="1935507"/>
            <a:ext cx="420359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sk-SK" b="0" i="0" dirty="0">
                <a:solidFill>
                  <a:srgbClr val="00003A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Obe strany sa niečoho vzdajú, aby dosiahli prijateľný stred. Je praktický a časovo efektívny, hoci nie vždy ideálny.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03757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94EC9-4F0E-E062-4BB0-31D628219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DAC7D8-69E4-7A45-C5C9-DF4F0CF4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🧠 SPOLUPRÁCA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45293D5-04EE-6BF8-2670-15F022DAC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9960" y="1291950"/>
            <a:ext cx="7704000" cy="2495190"/>
          </a:xfrm>
        </p:spPr>
        <p:txBody>
          <a:bodyPr/>
          <a:lstStyle/>
          <a:p>
            <a:pPr marL="139700" indent="0">
              <a:buNone/>
            </a:pPr>
            <a:r>
              <a:rPr lang="sk-SK" sz="1800" b="1" dirty="0"/>
              <a:t>„WIN-WIN riešenie“</a:t>
            </a:r>
          </a:p>
          <a:p>
            <a:r>
              <a:rPr lang="sk-SK" sz="1800" dirty="0"/>
              <a:t>Vysoká asertivita</a:t>
            </a:r>
          </a:p>
          <a:p>
            <a:r>
              <a:rPr lang="sk-SK" sz="1800" dirty="0"/>
              <a:t>Vysoká spolupráca</a:t>
            </a:r>
          </a:p>
          <a:p>
            <a:endParaRPr lang="sk-SK" sz="1800" dirty="0"/>
          </a:p>
          <a:p>
            <a:pPr marL="139700" indent="0">
              <a:buNone/>
            </a:pPr>
            <a:r>
              <a:rPr lang="sk-SK" sz="1800" dirty="0"/>
              <a:t>👉 fakt:</a:t>
            </a:r>
          </a:p>
          <a:p>
            <a:r>
              <a:rPr lang="sk-SK" sz="1800" dirty="0"/>
              <a:t>Najefektívnejší štýl</a:t>
            </a:r>
          </a:p>
          <a:p>
            <a:r>
              <a:rPr lang="sk-SK" sz="1800" dirty="0"/>
              <a:t>A</a:t>
            </a:r>
            <a:r>
              <a:rPr lang="pt-BR" sz="1800" dirty="0"/>
              <a:t>le časovo a mentálne náročný </a:t>
            </a:r>
          </a:p>
          <a:p>
            <a:pPr marL="139700" indent="0">
              <a:buNone/>
            </a:pPr>
            <a:endParaRPr lang="sk-SK" sz="1800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C70E3CF-09A6-B372-D29E-3DD5029E1A14}"/>
              </a:ext>
            </a:extLst>
          </p:cNvPr>
          <p:cNvSpPr txBox="1"/>
          <p:nvPr/>
        </p:nvSpPr>
        <p:spPr>
          <a:xfrm>
            <a:off x="1188720" y="4061365"/>
            <a:ext cx="70637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1800" dirty="0"/>
              <a:t>„Poďme nájsť riešenie, ktoré bude fungovať pre nás oboch.“</a:t>
            </a: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E70C4A2B-5005-E7A4-5727-C578B7F7FEC6}"/>
              </a:ext>
            </a:extLst>
          </p:cNvPr>
          <p:cNvSpPr txBox="1"/>
          <p:nvPr/>
        </p:nvSpPr>
        <p:spPr>
          <a:xfrm>
            <a:off x="87630" y="4704922"/>
            <a:ext cx="5749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i="1" dirty="0">
                <a:latin typeface="Rubik" panose="020B0604020202020204" charset="-79"/>
                <a:cs typeface="Rubik" panose="020B0604020202020204" charset="-79"/>
              </a:rPr>
              <a:t>„Najlepší výsledok. Ale treba čas a ochotu.“</a:t>
            </a:r>
            <a:endParaRPr lang="sk-SK" i="1" dirty="0"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F9D591B9-B1E7-4C19-5B3F-3677271B7ADB}"/>
              </a:ext>
            </a:extLst>
          </p:cNvPr>
          <p:cNvSpPr txBox="1"/>
          <p:nvPr/>
        </p:nvSpPr>
        <p:spPr>
          <a:xfrm>
            <a:off x="5048093" y="1848148"/>
            <a:ext cx="396932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buNone/>
            </a:pPr>
            <a:r>
              <a:rPr lang="sk-SK" b="0" i="0" dirty="0" err="1">
                <a:solidFill>
                  <a:srgbClr val="00003A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Najkonštruktívnejší</a:t>
            </a:r>
            <a:r>
              <a:rPr lang="sk-SK" b="0" i="0" dirty="0">
                <a:solidFill>
                  <a:srgbClr val="00003A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 štýl – usiluje sa o riešenie typu </a:t>
            </a:r>
            <a:r>
              <a:rPr lang="sk-SK" b="0" i="0" dirty="0" err="1">
                <a:solidFill>
                  <a:srgbClr val="00003A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win</a:t>
            </a:r>
            <a:r>
              <a:rPr lang="sk-SK" b="0" i="0" dirty="0">
                <a:solidFill>
                  <a:srgbClr val="00003A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–</a:t>
            </a:r>
            <a:r>
              <a:rPr lang="sk-SK" b="0" i="0" dirty="0" err="1">
                <a:solidFill>
                  <a:srgbClr val="00003A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win</a:t>
            </a:r>
            <a:r>
              <a:rPr lang="sk-SK" b="0" i="0" dirty="0">
                <a:solidFill>
                  <a:srgbClr val="00003A"/>
                </a:solidFill>
                <a:effectLst/>
                <a:latin typeface="Rubik" panose="020B0604020202020204" charset="-79"/>
                <a:cs typeface="Rubik" panose="020B0604020202020204" charset="-79"/>
              </a:rPr>
              <a:t> prostredníctvom otvoreného dialógu a tvorivého riešenia problémov.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2433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381F1-8CF3-5C71-6CFB-AC88255BD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5487A4-954A-3411-2120-354E14D89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❗ Neexistuje „najlepší štýl“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008A441-D62A-196E-3465-89707A5C2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459" y="2019008"/>
            <a:ext cx="7704000" cy="1105483"/>
          </a:xfrm>
        </p:spPr>
        <p:txBody>
          <a:bodyPr/>
          <a:lstStyle/>
          <a:p>
            <a:pPr marL="139700" indent="0">
              <a:buNone/>
            </a:pPr>
            <a:r>
              <a:rPr lang="sk-SK" sz="1800" dirty="0"/>
              <a:t>👉 fakty z výskumu a praxe:</a:t>
            </a:r>
          </a:p>
          <a:p>
            <a:r>
              <a:rPr lang="sk-SK" sz="1800" dirty="0"/>
              <a:t>Každý štýl má svoje miesto</a:t>
            </a:r>
          </a:p>
          <a:p>
            <a:r>
              <a:rPr lang="sk-SK" sz="1800" dirty="0"/>
              <a:t>Efektivita závisí od situácie</a:t>
            </a:r>
            <a:endParaRPr lang="pt-BR" sz="1800" dirty="0"/>
          </a:p>
          <a:p>
            <a:pPr marL="139700" indent="0">
              <a:buNone/>
            </a:pP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11589611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6" name="Google Shape;1096;p67"/>
          <p:cNvCxnSpPr/>
          <p:nvPr/>
        </p:nvCxnSpPr>
        <p:spPr>
          <a:xfrm>
            <a:off x="2045400" y="1765000"/>
            <a:ext cx="602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7" name="Google Shape;1097;p6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SITUÁCIE ZO ŽIVOTA</a:t>
            </a:r>
            <a:endParaRPr dirty="0"/>
          </a:p>
        </p:txBody>
      </p:sp>
      <p:sp>
        <p:nvSpPr>
          <p:cNvPr id="1098" name="Google Shape;1098;p67"/>
          <p:cNvSpPr txBox="1"/>
          <p:nvPr/>
        </p:nvSpPr>
        <p:spPr>
          <a:xfrm>
            <a:off x="720000" y="4313529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„Toto ide von dnes – opravíme len kritické chyby“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99" name="Google Shape;1099;p67"/>
          <p:cNvSpPr/>
          <p:nvPr/>
        </p:nvSpPr>
        <p:spPr>
          <a:xfrm flipH="1">
            <a:off x="898487" y="1514054"/>
            <a:ext cx="1150477" cy="572701"/>
          </a:xfrm>
          <a:custGeom>
            <a:avLst/>
            <a:gdLst/>
            <a:ahLst/>
            <a:cxnLst/>
            <a:rect l="l" t="t" r="r" b="b"/>
            <a:pathLst>
              <a:path w="8520" h="5723" extrusionOk="0">
                <a:moveTo>
                  <a:pt x="2392" y="1"/>
                </a:moveTo>
                <a:cubicBezTo>
                  <a:pt x="1077" y="1"/>
                  <a:pt x="1" y="1077"/>
                  <a:pt x="1" y="2392"/>
                </a:cubicBezTo>
                <a:cubicBezTo>
                  <a:pt x="1" y="3711"/>
                  <a:pt x="1077" y="4788"/>
                  <a:pt x="2392" y="4788"/>
                </a:cubicBezTo>
                <a:lnTo>
                  <a:pt x="6128" y="4788"/>
                </a:lnTo>
                <a:cubicBezTo>
                  <a:pt x="6437" y="4788"/>
                  <a:pt x="6733" y="4726"/>
                  <a:pt x="7006" y="4620"/>
                </a:cubicBezTo>
                <a:lnTo>
                  <a:pt x="8519" y="5723"/>
                </a:lnTo>
                <a:lnTo>
                  <a:pt x="7888" y="4011"/>
                </a:lnTo>
                <a:cubicBezTo>
                  <a:pt x="8281" y="3583"/>
                  <a:pt x="8519" y="3014"/>
                  <a:pt x="8519" y="2392"/>
                </a:cubicBezTo>
                <a:cubicBezTo>
                  <a:pt x="8519" y="1077"/>
                  <a:pt x="7443" y="1"/>
                  <a:pt x="6128" y="1"/>
                </a:cubicBezTo>
                <a:close/>
              </a:path>
            </a:pathLst>
          </a:cu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Situácia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4" name="Google Shape;1104;p67"/>
          <p:cNvSpPr/>
          <p:nvPr/>
        </p:nvSpPr>
        <p:spPr>
          <a:xfrm flipH="1">
            <a:off x="7070659" y="1514054"/>
            <a:ext cx="1150477" cy="572701"/>
          </a:xfrm>
          <a:custGeom>
            <a:avLst/>
            <a:gdLst/>
            <a:ahLst/>
            <a:cxnLst/>
            <a:rect l="l" t="t" r="r" b="b"/>
            <a:pathLst>
              <a:path w="8520" h="5723" extrusionOk="0">
                <a:moveTo>
                  <a:pt x="2392" y="1"/>
                </a:moveTo>
                <a:cubicBezTo>
                  <a:pt x="1077" y="1"/>
                  <a:pt x="1" y="1077"/>
                  <a:pt x="1" y="2392"/>
                </a:cubicBezTo>
                <a:cubicBezTo>
                  <a:pt x="1" y="3711"/>
                  <a:pt x="1077" y="4788"/>
                  <a:pt x="2392" y="4788"/>
                </a:cubicBezTo>
                <a:lnTo>
                  <a:pt x="6128" y="4788"/>
                </a:lnTo>
                <a:cubicBezTo>
                  <a:pt x="6437" y="4788"/>
                  <a:pt x="6733" y="4726"/>
                  <a:pt x="7006" y="4620"/>
                </a:cubicBezTo>
                <a:lnTo>
                  <a:pt x="8519" y="5723"/>
                </a:lnTo>
                <a:lnTo>
                  <a:pt x="7888" y="4011"/>
                </a:lnTo>
                <a:cubicBezTo>
                  <a:pt x="8281" y="3583"/>
                  <a:pt x="8519" y="3014"/>
                  <a:pt x="8519" y="2392"/>
                </a:cubicBezTo>
                <a:cubicBezTo>
                  <a:pt x="8519" y="1077"/>
                  <a:pt x="7443" y="1"/>
                  <a:pt x="612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Štýl reakcie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5" name="Google Shape;1105;p67"/>
          <p:cNvSpPr txBox="1"/>
          <p:nvPr/>
        </p:nvSpPr>
        <p:spPr>
          <a:xfrm>
            <a:off x="4837552" y="4288475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6" name="Google Shape;1106;p67"/>
          <p:cNvSpPr txBox="1"/>
          <p:nvPr/>
        </p:nvSpPr>
        <p:spPr>
          <a:xfrm>
            <a:off x="720000" y="21735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„OK, nechajme to teraz, vráťme sa k tomu neskôr“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9" name="Google Shape;1109;p67"/>
          <p:cNvSpPr txBox="1"/>
          <p:nvPr/>
        </p:nvSpPr>
        <p:spPr>
          <a:xfrm>
            <a:off x="4830775" y="2183893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0" name="Google Shape;1110;p67"/>
          <p:cNvSpPr txBox="1"/>
          <p:nvPr/>
        </p:nvSpPr>
        <p:spPr>
          <a:xfrm>
            <a:off x="720000" y="27069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„Rozumiem, upravíme to podľa Vašich predstáv“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4" name="Google Shape;1114;p67"/>
          <p:cNvSpPr txBox="1"/>
          <p:nvPr/>
        </p:nvSpPr>
        <p:spPr>
          <a:xfrm>
            <a:off x="720000" y="32403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„Neurobíme všetko, ale máme 80 % a ideme ďalej“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109;p67">
            <a:extLst>
              <a:ext uri="{FF2B5EF4-FFF2-40B4-BE49-F238E27FC236}">
                <a16:creationId xmlns:a16="http://schemas.microsoft.com/office/drawing/2014/main" id="{A6C6CB47-9CAC-B77B-78C9-7898D51001B1}"/>
              </a:ext>
            </a:extLst>
          </p:cNvPr>
          <p:cNvSpPr txBox="1"/>
          <p:nvPr/>
        </p:nvSpPr>
        <p:spPr>
          <a:xfrm>
            <a:off x="4813173" y="2706971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" name="Google Shape;1117;p67">
            <a:extLst>
              <a:ext uri="{FF2B5EF4-FFF2-40B4-BE49-F238E27FC236}">
                <a16:creationId xmlns:a16="http://schemas.microsoft.com/office/drawing/2014/main" id="{AC08AFBB-3F12-85A8-B570-571D2C17C0FF}"/>
              </a:ext>
            </a:extLst>
          </p:cNvPr>
          <p:cNvSpPr txBox="1"/>
          <p:nvPr/>
        </p:nvSpPr>
        <p:spPr>
          <a:xfrm>
            <a:off x="4813173" y="3252333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" name="Google Shape;1114;p67">
            <a:extLst>
              <a:ext uri="{FF2B5EF4-FFF2-40B4-BE49-F238E27FC236}">
                <a16:creationId xmlns:a16="http://schemas.microsoft.com/office/drawing/2014/main" id="{50C67C22-9CFC-E10F-21EE-B45EC7B47CD4}"/>
              </a:ext>
            </a:extLst>
          </p:cNvPr>
          <p:cNvSpPr txBox="1"/>
          <p:nvPr/>
        </p:nvSpPr>
        <p:spPr>
          <a:xfrm>
            <a:off x="720000" y="3774734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„Toto sa opakuje – poďme nájsť riešenie, ktoré bude fungovať pre všetkých“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" name="Google Shape;1117;p67">
            <a:extLst>
              <a:ext uri="{FF2B5EF4-FFF2-40B4-BE49-F238E27FC236}">
                <a16:creationId xmlns:a16="http://schemas.microsoft.com/office/drawing/2014/main" id="{A20E5CCA-4B72-756E-2DCF-C39D098A41B4}"/>
              </a:ext>
            </a:extLst>
          </p:cNvPr>
          <p:cNvSpPr txBox="1"/>
          <p:nvPr/>
        </p:nvSpPr>
        <p:spPr>
          <a:xfrm>
            <a:off x="4813173" y="3774734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68CA4A25-4194-BBE2-716F-C760AC6E1F76}"/>
              </a:ext>
            </a:extLst>
          </p:cNvPr>
          <p:cNvSpPr txBox="1"/>
          <p:nvPr/>
        </p:nvSpPr>
        <p:spPr>
          <a:xfrm>
            <a:off x="170033" y="1109139"/>
            <a:ext cx="84563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PRISPÔSOBENIE, VYHÝBANIE, SPOLUPRÁCA, KOMPROMIS, SÚŤAŽENIE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>
          <a:extLst>
            <a:ext uri="{FF2B5EF4-FFF2-40B4-BE49-F238E27FC236}">
              <a16:creationId xmlns:a16="http://schemas.microsoft.com/office/drawing/2014/main" id="{239F594F-BA7C-2428-74AD-C53D4A1B4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6" name="Google Shape;1096;p67">
            <a:extLst>
              <a:ext uri="{FF2B5EF4-FFF2-40B4-BE49-F238E27FC236}">
                <a16:creationId xmlns:a16="http://schemas.microsoft.com/office/drawing/2014/main" id="{CCC583ED-DBC4-6CB7-ED53-FC16458A458C}"/>
              </a:ext>
            </a:extLst>
          </p:cNvPr>
          <p:cNvCxnSpPr/>
          <p:nvPr/>
        </p:nvCxnSpPr>
        <p:spPr>
          <a:xfrm>
            <a:off x="2045400" y="1765000"/>
            <a:ext cx="602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7" name="Google Shape;1097;p67">
            <a:extLst>
              <a:ext uri="{FF2B5EF4-FFF2-40B4-BE49-F238E27FC236}">
                <a16:creationId xmlns:a16="http://schemas.microsoft.com/office/drawing/2014/main" id="{BE5640BE-224E-C090-5070-301C331AF7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SITUÁCIE ZO ŽIVOTA</a:t>
            </a:r>
            <a:endParaRPr dirty="0"/>
          </a:p>
        </p:txBody>
      </p:sp>
      <p:sp>
        <p:nvSpPr>
          <p:cNvPr id="1098" name="Google Shape;1098;p67">
            <a:extLst>
              <a:ext uri="{FF2B5EF4-FFF2-40B4-BE49-F238E27FC236}">
                <a16:creationId xmlns:a16="http://schemas.microsoft.com/office/drawing/2014/main" id="{FE833912-3F57-C736-2E9A-88F6AD7E946A}"/>
              </a:ext>
            </a:extLst>
          </p:cNvPr>
          <p:cNvSpPr txBox="1"/>
          <p:nvPr/>
        </p:nvSpPr>
        <p:spPr>
          <a:xfrm>
            <a:off x="720000" y="4313529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„Toto ide von dnes – opravíme len kritické chyby“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99" name="Google Shape;1099;p67">
            <a:extLst>
              <a:ext uri="{FF2B5EF4-FFF2-40B4-BE49-F238E27FC236}">
                <a16:creationId xmlns:a16="http://schemas.microsoft.com/office/drawing/2014/main" id="{09456746-F6BF-7646-FEF4-E01AF2277D28}"/>
              </a:ext>
            </a:extLst>
          </p:cNvPr>
          <p:cNvSpPr/>
          <p:nvPr/>
        </p:nvSpPr>
        <p:spPr>
          <a:xfrm flipH="1">
            <a:off x="898487" y="1514054"/>
            <a:ext cx="1150477" cy="572701"/>
          </a:xfrm>
          <a:custGeom>
            <a:avLst/>
            <a:gdLst/>
            <a:ahLst/>
            <a:cxnLst/>
            <a:rect l="l" t="t" r="r" b="b"/>
            <a:pathLst>
              <a:path w="8520" h="5723" extrusionOk="0">
                <a:moveTo>
                  <a:pt x="2392" y="1"/>
                </a:moveTo>
                <a:cubicBezTo>
                  <a:pt x="1077" y="1"/>
                  <a:pt x="1" y="1077"/>
                  <a:pt x="1" y="2392"/>
                </a:cubicBezTo>
                <a:cubicBezTo>
                  <a:pt x="1" y="3711"/>
                  <a:pt x="1077" y="4788"/>
                  <a:pt x="2392" y="4788"/>
                </a:cubicBezTo>
                <a:lnTo>
                  <a:pt x="6128" y="4788"/>
                </a:lnTo>
                <a:cubicBezTo>
                  <a:pt x="6437" y="4788"/>
                  <a:pt x="6733" y="4726"/>
                  <a:pt x="7006" y="4620"/>
                </a:cubicBezTo>
                <a:lnTo>
                  <a:pt x="8519" y="5723"/>
                </a:lnTo>
                <a:lnTo>
                  <a:pt x="7888" y="4011"/>
                </a:lnTo>
                <a:cubicBezTo>
                  <a:pt x="8281" y="3583"/>
                  <a:pt x="8519" y="3014"/>
                  <a:pt x="8519" y="2392"/>
                </a:cubicBezTo>
                <a:cubicBezTo>
                  <a:pt x="8519" y="1077"/>
                  <a:pt x="7443" y="1"/>
                  <a:pt x="6128" y="1"/>
                </a:cubicBezTo>
                <a:close/>
              </a:path>
            </a:pathLst>
          </a:cu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Situácia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4" name="Google Shape;1104;p67">
            <a:extLst>
              <a:ext uri="{FF2B5EF4-FFF2-40B4-BE49-F238E27FC236}">
                <a16:creationId xmlns:a16="http://schemas.microsoft.com/office/drawing/2014/main" id="{BB537E9C-4216-FD27-9B7D-B23AB12AE660}"/>
              </a:ext>
            </a:extLst>
          </p:cNvPr>
          <p:cNvSpPr/>
          <p:nvPr/>
        </p:nvSpPr>
        <p:spPr>
          <a:xfrm flipH="1">
            <a:off x="7070659" y="1514054"/>
            <a:ext cx="1150477" cy="572701"/>
          </a:xfrm>
          <a:custGeom>
            <a:avLst/>
            <a:gdLst/>
            <a:ahLst/>
            <a:cxnLst/>
            <a:rect l="l" t="t" r="r" b="b"/>
            <a:pathLst>
              <a:path w="8520" h="5723" extrusionOk="0">
                <a:moveTo>
                  <a:pt x="2392" y="1"/>
                </a:moveTo>
                <a:cubicBezTo>
                  <a:pt x="1077" y="1"/>
                  <a:pt x="1" y="1077"/>
                  <a:pt x="1" y="2392"/>
                </a:cubicBezTo>
                <a:cubicBezTo>
                  <a:pt x="1" y="3711"/>
                  <a:pt x="1077" y="4788"/>
                  <a:pt x="2392" y="4788"/>
                </a:cubicBezTo>
                <a:lnTo>
                  <a:pt x="6128" y="4788"/>
                </a:lnTo>
                <a:cubicBezTo>
                  <a:pt x="6437" y="4788"/>
                  <a:pt x="6733" y="4726"/>
                  <a:pt x="7006" y="4620"/>
                </a:cubicBezTo>
                <a:lnTo>
                  <a:pt x="8519" y="5723"/>
                </a:lnTo>
                <a:lnTo>
                  <a:pt x="7888" y="4011"/>
                </a:lnTo>
                <a:cubicBezTo>
                  <a:pt x="8281" y="3583"/>
                  <a:pt x="8519" y="3014"/>
                  <a:pt x="8519" y="2392"/>
                </a:cubicBezTo>
                <a:cubicBezTo>
                  <a:pt x="8519" y="1077"/>
                  <a:pt x="7443" y="1"/>
                  <a:pt x="612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Štýl reakcie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5" name="Google Shape;1105;p67">
            <a:extLst>
              <a:ext uri="{FF2B5EF4-FFF2-40B4-BE49-F238E27FC236}">
                <a16:creationId xmlns:a16="http://schemas.microsoft.com/office/drawing/2014/main" id="{93B422F2-2D63-041B-8A36-52F9F9D10261}"/>
              </a:ext>
            </a:extLst>
          </p:cNvPr>
          <p:cNvSpPr txBox="1"/>
          <p:nvPr/>
        </p:nvSpPr>
        <p:spPr>
          <a:xfrm>
            <a:off x="4837552" y="4288475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6" name="Google Shape;1106;p67">
            <a:extLst>
              <a:ext uri="{FF2B5EF4-FFF2-40B4-BE49-F238E27FC236}">
                <a16:creationId xmlns:a16="http://schemas.microsoft.com/office/drawing/2014/main" id="{1A888F9D-B629-E590-0FCC-CEABCDA7ADD3}"/>
              </a:ext>
            </a:extLst>
          </p:cNvPr>
          <p:cNvSpPr txBox="1"/>
          <p:nvPr/>
        </p:nvSpPr>
        <p:spPr>
          <a:xfrm>
            <a:off x="720000" y="21735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„OK, nechajme to teraz, vráťme sa k tomu neskôr“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9" name="Google Shape;1109;p67">
            <a:extLst>
              <a:ext uri="{FF2B5EF4-FFF2-40B4-BE49-F238E27FC236}">
                <a16:creationId xmlns:a16="http://schemas.microsoft.com/office/drawing/2014/main" id="{8F5BE8E8-CF2F-B905-DB9C-50B402CBEA38}"/>
              </a:ext>
            </a:extLst>
          </p:cNvPr>
          <p:cNvSpPr txBox="1"/>
          <p:nvPr/>
        </p:nvSpPr>
        <p:spPr>
          <a:xfrm>
            <a:off x="4830775" y="2183893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VYHÝBANIE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0" name="Google Shape;1110;p67">
            <a:extLst>
              <a:ext uri="{FF2B5EF4-FFF2-40B4-BE49-F238E27FC236}">
                <a16:creationId xmlns:a16="http://schemas.microsoft.com/office/drawing/2014/main" id="{6C74E2D2-D8DA-09B7-3188-7CE68FA9B700}"/>
              </a:ext>
            </a:extLst>
          </p:cNvPr>
          <p:cNvSpPr txBox="1"/>
          <p:nvPr/>
        </p:nvSpPr>
        <p:spPr>
          <a:xfrm>
            <a:off x="720000" y="27069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„Rozumiem, upravíme to podľa Vašich predstáv“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4" name="Google Shape;1114;p67">
            <a:extLst>
              <a:ext uri="{FF2B5EF4-FFF2-40B4-BE49-F238E27FC236}">
                <a16:creationId xmlns:a16="http://schemas.microsoft.com/office/drawing/2014/main" id="{D66B7DBF-2687-4BAB-775C-D43CD3DAFC38}"/>
              </a:ext>
            </a:extLst>
          </p:cNvPr>
          <p:cNvSpPr txBox="1"/>
          <p:nvPr/>
        </p:nvSpPr>
        <p:spPr>
          <a:xfrm>
            <a:off x="720000" y="32403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„Neurobíme všetko, ale máme 80 % a ideme ďalej“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109;p67">
            <a:extLst>
              <a:ext uri="{FF2B5EF4-FFF2-40B4-BE49-F238E27FC236}">
                <a16:creationId xmlns:a16="http://schemas.microsoft.com/office/drawing/2014/main" id="{25302408-3177-6F19-9B81-D107AC4201F4}"/>
              </a:ext>
            </a:extLst>
          </p:cNvPr>
          <p:cNvSpPr txBox="1"/>
          <p:nvPr/>
        </p:nvSpPr>
        <p:spPr>
          <a:xfrm>
            <a:off x="4813173" y="2706971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" name="Google Shape;1117;p67">
            <a:extLst>
              <a:ext uri="{FF2B5EF4-FFF2-40B4-BE49-F238E27FC236}">
                <a16:creationId xmlns:a16="http://schemas.microsoft.com/office/drawing/2014/main" id="{6A90D9D7-C37E-ECE8-9C97-57C2EF58CEED}"/>
              </a:ext>
            </a:extLst>
          </p:cNvPr>
          <p:cNvSpPr txBox="1"/>
          <p:nvPr/>
        </p:nvSpPr>
        <p:spPr>
          <a:xfrm>
            <a:off x="4813173" y="3252333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" name="Google Shape;1114;p67">
            <a:extLst>
              <a:ext uri="{FF2B5EF4-FFF2-40B4-BE49-F238E27FC236}">
                <a16:creationId xmlns:a16="http://schemas.microsoft.com/office/drawing/2014/main" id="{2EF5644A-B7D5-FC16-F0B8-901D9629D0FF}"/>
              </a:ext>
            </a:extLst>
          </p:cNvPr>
          <p:cNvSpPr txBox="1"/>
          <p:nvPr/>
        </p:nvSpPr>
        <p:spPr>
          <a:xfrm>
            <a:off x="720000" y="3774734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„Toto sa opakuje – poďme nájsť riešenie, ktoré bude fungovať pre všetkých“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" name="Google Shape;1117;p67">
            <a:extLst>
              <a:ext uri="{FF2B5EF4-FFF2-40B4-BE49-F238E27FC236}">
                <a16:creationId xmlns:a16="http://schemas.microsoft.com/office/drawing/2014/main" id="{1F049C72-0923-6296-626A-8D10B7DAEFB1}"/>
              </a:ext>
            </a:extLst>
          </p:cNvPr>
          <p:cNvSpPr txBox="1"/>
          <p:nvPr/>
        </p:nvSpPr>
        <p:spPr>
          <a:xfrm>
            <a:off x="4813173" y="3774734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12989C9A-1C4E-224C-0C7A-343DD9AF468B}"/>
              </a:ext>
            </a:extLst>
          </p:cNvPr>
          <p:cNvSpPr txBox="1"/>
          <p:nvPr/>
        </p:nvSpPr>
        <p:spPr>
          <a:xfrm>
            <a:off x="170033" y="1109139"/>
            <a:ext cx="84563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PRISPÔSOBENIE, VYHÝBANIE, SPOLUPRÁCA, KOMPROMIS, SÚŤAŽENIE</a:t>
            </a:r>
          </a:p>
        </p:txBody>
      </p:sp>
    </p:spTree>
    <p:extLst>
      <p:ext uri="{BB962C8B-B14F-4D97-AF65-F5344CB8AC3E}">
        <p14:creationId xmlns:p14="http://schemas.microsoft.com/office/powerpoint/2010/main" val="1507759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>
          <a:extLst>
            <a:ext uri="{FF2B5EF4-FFF2-40B4-BE49-F238E27FC236}">
              <a16:creationId xmlns:a16="http://schemas.microsoft.com/office/drawing/2014/main" id="{B9B17FFD-D529-AB56-23BE-F2297DB19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6" name="Google Shape;1096;p67">
            <a:extLst>
              <a:ext uri="{FF2B5EF4-FFF2-40B4-BE49-F238E27FC236}">
                <a16:creationId xmlns:a16="http://schemas.microsoft.com/office/drawing/2014/main" id="{AC7F1F4F-5C09-E5A2-5CEA-4F0035FD2BDC}"/>
              </a:ext>
            </a:extLst>
          </p:cNvPr>
          <p:cNvCxnSpPr/>
          <p:nvPr/>
        </p:nvCxnSpPr>
        <p:spPr>
          <a:xfrm>
            <a:off x="2045400" y="1765000"/>
            <a:ext cx="602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7" name="Google Shape;1097;p67">
            <a:extLst>
              <a:ext uri="{FF2B5EF4-FFF2-40B4-BE49-F238E27FC236}">
                <a16:creationId xmlns:a16="http://schemas.microsoft.com/office/drawing/2014/main" id="{C63F6521-0FC0-A286-EA3D-3DA5B79DA6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SITUÁCIE ZO ŽIVOTA</a:t>
            </a:r>
            <a:endParaRPr dirty="0"/>
          </a:p>
        </p:txBody>
      </p:sp>
      <p:sp>
        <p:nvSpPr>
          <p:cNvPr id="1098" name="Google Shape;1098;p67">
            <a:extLst>
              <a:ext uri="{FF2B5EF4-FFF2-40B4-BE49-F238E27FC236}">
                <a16:creationId xmlns:a16="http://schemas.microsoft.com/office/drawing/2014/main" id="{4BC7CAA2-E879-9C1D-5E4B-E9F27B84F23D}"/>
              </a:ext>
            </a:extLst>
          </p:cNvPr>
          <p:cNvSpPr txBox="1"/>
          <p:nvPr/>
        </p:nvSpPr>
        <p:spPr>
          <a:xfrm>
            <a:off x="720000" y="4313529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„Toto ide von dnes – opravíme len kritické chyby“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99" name="Google Shape;1099;p67">
            <a:extLst>
              <a:ext uri="{FF2B5EF4-FFF2-40B4-BE49-F238E27FC236}">
                <a16:creationId xmlns:a16="http://schemas.microsoft.com/office/drawing/2014/main" id="{45133455-2FDA-63EA-E521-3C5549C3D1D8}"/>
              </a:ext>
            </a:extLst>
          </p:cNvPr>
          <p:cNvSpPr/>
          <p:nvPr/>
        </p:nvSpPr>
        <p:spPr>
          <a:xfrm flipH="1">
            <a:off x="898487" y="1514054"/>
            <a:ext cx="1150477" cy="572701"/>
          </a:xfrm>
          <a:custGeom>
            <a:avLst/>
            <a:gdLst/>
            <a:ahLst/>
            <a:cxnLst/>
            <a:rect l="l" t="t" r="r" b="b"/>
            <a:pathLst>
              <a:path w="8520" h="5723" extrusionOk="0">
                <a:moveTo>
                  <a:pt x="2392" y="1"/>
                </a:moveTo>
                <a:cubicBezTo>
                  <a:pt x="1077" y="1"/>
                  <a:pt x="1" y="1077"/>
                  <a:pt x="1" y="2392"/>
                </a:cubicBezTo>
                <a:cubicBezTo>
                  <a:pt x="1" y="3711"/>
                  <a:pt x="1077" y="4788"/>
                  <a:pt x="2392" y="4788"/>
                </a:cubicBezTo>
                <a:lnTo>
                  <a:pt x="6128" y="4788"/>
                </a:lnTo>
                <a:cubicBezTo>
                  <a:pt x="6437" y="4788"/>
                  <a:pt x="6733" y="4726"/>
                  <a:pt x="7006" y="4620"/>
                </a:cubicBezTo>
                <a:lnTo>
                  <a:pt x="8519" y="5723"/>
                </a:lnTo>
                <a:lnTo>
                  <a:pt x="7888" y="4011"/>
                </a:lnTo>
                <a:cubicBezTo>
                  <a:pt x="8281" y="3583"/>
                  <a:pt x="8519" y="3014"/>
                  <a:pt x="8519" y="2392"/>
                </a:cubicBezTo>
                <a:cubicBezTo>
                  <a:pt x="8519" y="1077"/>
                  <a:pt x="7443" y="1"/>
                  <a:pt x="6128" y="1"/>
                </a:cubicBezTo>
                <a:close/>
              </a:path>
            </a:pathLst>
          </a:cu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Situácia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4" name="Google Shape;1104;p67">
            <a:extLst>
              <a:ext uri="{FF2B5EF4-FFF2-40B4-BE49-F238E27FC236}">
                <a16:creationId xmlns:a16="http://schemas.microsoft.com/office/drawing/2014/main" id="{DCC088F3-83B8-625F-CA5E-7DC8A0A7E007}"/>
              </a:ext>
            </a:extLst>
          </p:cNvPr>
          <p:cNvSpPr/>
          <p:nvPr/>
        </p:nvSpPr>
        <p:spPr>
          <a:xfrm flipH="1">
            <a:off x="7070659" y="1514054"/>
            <a:ext cx="1150477" cy="572701"/>
          </a:xfrm>
          <a:custGeom>
            <a:avLst/>
            <a:gdLst/>
            <a:ahLst/>
            <a:cxnLst/>
            <a:rect l="l" t="t" r="r" b="b"/>
            <a:pathLst>
              <a:path w="8520" h="5723" extrusionOk="0">
                <a:moveTo>
                  <a:pt x="2392" y="1"/>
                </a:moveTo>
                <a:cubicBezTo>
                  <a:pt x="1077" y="1"/>
                  <a:pt x="1" y="1077"/>
                  <a:pt x="1" y="2392"/>
                </a:cubicBezTo>
                <a:cubicBezTo>
                  <a:pt x="1" y="3711"/>
                  <a:pt x="1077" y="4788"/>
                  <a:pt x="2392" y="4788"/>
                </a:cubicBezTo>
                <a:lnTo>
                  <a:pt x="6128" y="4788"/>
                </a:lnTo>
                <a:cubicBezTo>
                  <a:pt x="6437" y="4788"/>
                  <a:pt x="6733" y="4726"/>
                  <a:pt x="7006" y="4620"/>
                </a:cubicBezTo>
                <a:lnTo>
                  <a:pt x="8519" y="5723"/>
                </a:lnTo>
                <a:lnTo>
                  <a:pt x="7888" y="4011"/>
                </a:lnTo>
                <a:cubicBezTo>
                  <a:pt x="8281" y="3583"/>
                  <a:pt x="8519" y="3014"/>
                  <a:pt x="8519" y="2392"/>
                </a:cubicBezTo>
                <a:cubicBezTo>
                  <a:pt x="8519" y="1077"/>
                  <a:pt x="7443" y="1"/>
                  <a:pt x="612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Štýl reakcie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5" name="Google Shape;1105;p67">
            <a:extLst>
              <a:ext uri="{FF2B5EF4-FFF2-40B4-BE49-F238E27FC236}">
                <a16:creationId xmlns:a16="http://schemas.microsoft.com/office/drawing/2014/main" id="{28AF7D97-B506-9550-B656-4F4E4D39467C}"/>
              </a:ext>
            </a:extLst>
          </p:cNvPr>
          <p:cNvSpPr txBox="1"/>
          <p:nvPr/>
        </p:nvSpPr>
        <p:spPr>
          <a:xfrm>
            <a:off x="4837552" y="4288475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6" name="Google Shape;1106;p67">
            <a:extLst>
              <a:ext uri="{FF2B5EF4-FFF2-40B4-BE49-F238E27FC236}">
                <a16:creationId xmlns:a16="http://schemas.microsoft.com/office/drawing/2014/main" id="{F3052A09-08A7-F274-8621-1489F761C8B5}"/>
              </a:ext>
            </a:extLst>
          </p:cNvPr>
          <p:cNvSpPr txBox="1"/>
          <p:nvPr/>
        </p:nvSpPr>
        <p:spPr>
          <a:xfrm>
            <a:off x="720000" y="21735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„OK, nechajme to teraz, vráťme sa k tomu neskôr“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9" name="Google Shape;1109;p67">
            <a:extLst>
              <a:ext uri="{FF2B5EF4-FFF2-40B4-BE49-F238E27FC236}">
                <a16:creationId xmlns:a16="http://schemas.microsoft.com/office/drawing/2014/main" id="{4C8AAEB9-E7DA-BDCF-3F13-3CBEF9BF134F}"/>
              </a:ext>
            </a:extLst>
          </p:cNvPr>
          <p:cNvSpPr txBox="1"/>
          <p:nvPr/>
        </p:nvSpPr>
        <p:spPr>
          <a:xfrm>
            <a:off x="4830775" y="2183893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VYHÝBANIE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0" name="Google Shape;1110;p67">
            <a:extLst>
              <a:ext uri="{FF2B5EF4-FFF2-40B4-BE49-F238E27FC236}">
                <a16:creationId xmlns:a16="http://schemas.microsoft.com/office/drawing/2014/main" id="{4795E674-9BE4-3853-EA26-2AF9BF04082B}"/>
              </a:ext>
            </a:extLst>
          </p:cNvPr>
          <p:cNvSpPr txBox="1"/>
          <p:nvPr/>
        </p:nvSpPr>
        <p:spPr>
          <a:xfrm>
            <a:off x="720000" y="27069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„Rozumiem, upravíme to podľa Vašich predstáv“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4" name="Google Shape;1114;p67">
            <a:extLst>
              <a:ext uri="{FF2B5EF4-FFF2-40B4-BE49-F238E27FC236}">
                <a16:creationId xmlns:a16="http://schemas.microsoft.com/office/drawing/2014/main" id="{E347282E-BCD9-DBAC-A584-5C7595D69E27}"/>
              </a:ext>
            </a:extLst>
          </p:cNvPr>
          <p:cNvSpPr txBox="1"/>
          <p:nvPr/>
        </p:nvSpPr>
        <p:spPr>
          <a:xfrm>
            <a:off x="720000" y="32403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„Neurobíme všetko, ale máme 80 % a ideme ďalej“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109;p67">
            <a:extLst>
              <a:ext uri="{FF2B5EF4-FFF2-40B4-BE49-F238E27FC236}">
                <a16:creationId xmlns:a16="http://schemas.microsoft.com/office/drawing/2014/main" id="{F1B9CE12-A659-3024-A9FA-6AECBCFC86D8}"/>
              </a:ext>
            </a:extLst>
          </p:cNvPr>
          <p:cNvSpPr txBox="1"/>
          <p:nvPr/>
        </p:nvSpPr>
        <p:spPr>
          <a:xfrm>
            <a:off x="4813173" y="2706971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PRISPÔSOBENIE</a:t>
            </a:r>
          </a:p>
        </p:txBody>
      </p:sp>
      <p:sp>
        <p:nvSpPr>
          <p:cNvPr id="6" name="Google Shape;1117;p67">
            <a:extLst>
              <a:ext uri="{FF2B5EF4-FFF2-40B4-BE49-F238E27FC236}">
                <a16:creationId xmlns:a16="http://schemas.microsoft.com/office/drawing/2014/main" id="{6D6A8642-0593-1A90-5C03-AFA66E39A0A9}"/>
              </a:ext>
            </a:extLst>
          </p:cNvPr>
          <p:cNvSpPr txBox="1"/>
          <p:nvPr/>
        </p:nvSpPr>
        <p:spPr>
          <a:xfrm>
            <a:off x="4813173" y="3252333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" name="Google Shape;1114;p67">
            <a:extLst>
              <a:ext uri="{FF2B5EF4-FFF2-40B4-BE49-F238E27FC236}">
                <a16:creationId xmlns:a16="http://schemas.microsoft.com/office/drawing/2014/main" id="{B24161C3-1751-B4A3-F732-4D9566278E68}"/>
              </a:ext>
            </a:extLst>
          </p:cNvPr>
          <p:cNvSpPr txBox="1"/>
          <p:nvPr/>
        </p:nvSpPr>
        <p:spPr>
          <a:xfrm>
            <a:off x="720000" y="3774734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„Toto sa opakuje – poďme nájsť riešenie, ktoré bude fungovať pre všetkých“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" name="Google Shape;1117;p67">
            <a:extLst>
              <a:ext uri="{FF2B5EF4-FFF2-40B4-BE49-F238E27FC236}">
                <a16:creationId xmlns:a16="http://schemas.microsoft.com/office/drawing/2014/main" id="{361C4B5D-A7F7-65E5-4604-B0815F47A7E8}"/>
              </a:ext>
            </a:extLst>
          </p:cNvPr>
          <p:cNvSpPr txBox="1"/>
          <p:nvPr/>
        </p:nvSpPr>
        <p:spPr>
          <a:xfrm>
            <a:off x="4813173" y="3774734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4C9918CD-11A1-D787-96D6-8DE0A4BD9B0A}"/>
              </a:ext>
            </a:extLst>
          </p:cNvPr>
          <p:cNvSpPr txBox="1"/>
          <p:nvPr/>
        </p:nvSpPr>
        <p:spPr>
          <a:xfrm>
            <a:off x="170033" y="1109139"/>
            <a:ext cx="84563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PRISPÔSOBENIE, VYHÝBANIE, SPOLUPRÁCA, KOMPROMIS, SÚŤAŽENIE</a:t>
            </a:r>
          </a:p>
        </p:txBody>
      </p:sp>
    </p:spTree>
    <p:extLst>
      <p:ext uri="{BB962C8B-B14F-4D97-AF65-F5344CB8AC3E}">
        <p14:creationId xmlns:p14="http://schemas.microsoft.com/office/powerpoint/2010/main" val="1595008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>
          <a:extLst>
            <a:ext uri="{FF2B5EF4-FFF2-40B4-BE49-F238E27FC236}">
              <a16:creationId xmlns:a16="http://schemas.microsoft.com/office/drawing/2014/main" id="{25CD952B-CF0A-FA57-CCB4-C49C98095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6" name="Google Shape;1096;p67">
            <a:extLst>
              <a:ext uri="{FF2B5EF4-FFF2-40B4-BE49-F238E27FC236}">
                <a16:creationId xmlns:a16="http://schemas.microsoft.com/office/drawing/2014/main" id="{2AF7A6A6-C125-23BB-FB70-DA4C36E59803}"/>
              </a:ext>
            </a:extLst>
          </p:cNvPr>
          <p:cNvCxnSpPr/>
          <p:nvPr/>
        </p:nvCxnSpPr>
        <p:spPr>
          <a:xfrm>
            <a:off x="2045400" y="1765000"/>
            <a:ext cx="602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7" name="Google Shape;1097;p67">
            <a:extLst>
              <a:ext uri="{FF2B5EF4-FFF2-40B4-BE49-F238E27FC236}">
                <a16:creationId xmlns:a16="http://schemas.microsoft.com/office/drawing/2014/main" id="{1BD0EAD1-DC67-4B1E-2791-34CF8F0E2A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SITUÁCIE ZO ŽIVOTA</a:t>
            </a:r>
            <a:endParaRPr dirty="0"/>
          </a:p>
        </p:txBody>
      </p:sp>
      <p:sp>
        <p:nvSpPr>
          <p:cNvPr id="1098" name="Google Shape;1098;p67">
            <a:extLst>
              <a:ext uri="{FF2B5EF4-FFF2-40B4-BE49-F238E27FC236}">
                <a16:creationId xmlns:a16="http://schemas.microsoft.com/office/drawing/2014/main" id="{F8052DDD-3157-E4E5-81BD-BEB7C762E5DC}"/>
              </a:ext>
            </a:extLst>
          </p:cNvPr>
          <p:cNvSpPr txBox="1"/>
          <p:nvPr/>
        </p:nvSpPr>
        <p:spPr>
          <a:xfrm>
            <a:off x="720000" y="4313529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„Toto ide von dnes – opravíme len kritické chyby“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99" name="Google Shape;1099;p67">
            <a:extLst>
              <a:ext uri="{FF2B5EF4-FFF2-40B4-BE49-F238E27FC236}">
                <a16:creationId xmlns:a16="http://schemas.microsoft.com/office/drawing/2014/main" id="{068D6ED4-4227-8B04-C545-A2694D85A19C}"/>
              </a:ext>
            </a:extLst>
          </p:cNvPr>
          <p:cNvSpPr/>
          <p:nvPr/>
        </p:nvSpPr>
        <p:spPr>
          <a:xfrm flipH="1">
            <a:off x="898487" y="1514054"/>
            <a:ext cx="1150477" cy="572701"/>
          </a:xfrm>
          <a:custGeom>
            <a:avLst/>
            <a:gdLst/>
            <a:ahLst/>
            <a:cxnLst/>
            <a:rect l="l" t="t" r="r" b="b"/>
            <a:pathLst>
              <a:path w="8520" h="5723" extrusionOk="0">
                <a:moveTo>
                  <a:pt x="2392" y="1"/>
                </a:moveTo>
                <a:cubicBezTo>
                  <a:pt x="1077" y="1"/>
                  <a:pt x="1" y="1077"/>
                  <a:pt x="1" y="2392"/>
                </a:cubicBezTo>
                <a:cubicBezTo>
                  <a:pt x="1" y="3711"/>
                  <a:pt x="1077" y="4788"/>
                  <a:pt x="2392" y="4788"/>
                </a:cubicBezTo>
                <a:lnTo>
                  <a:pt x="6128" y="4788"/>
                </a:lnTo>
                <a:cubicBezTo>
                  <a:pt x="6437" y="4788"/>
                  <a:pt x="6733" y="4726"/>
                  <a:pt x="7006" y="4620"/>
                </a:cubicBezTo>
                <a:lnTo>
                  <a:pt x="8519" y="5723"/>
                </a:lnTo>
                <a:lnTo>
                  <a:pt x="7888" y="4011"/>
                </a:lnTo>
                <a:cubicBezTo>
                  <a:pt x="8281" y="3583"/>
                  <a:pt x="8519" y="3014"/>
                  <a:pt x="8519" y="2392"/>
                </a:cubicBezTo>
                <a:cubicBezTo>
                  <a:pt x="8519" y="1077"/>
                  <a:pt x="7443" y="1"/>
                  <a:pt x="6128" y="1"/>
                </a:cubicBezTo>
                <a:close/>
              </a:path>
            </a:pathLst>
          </a:cu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Situácia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4" name="Google Shape;1104;p67">
            <a:extLst>
              <a:ext uri="{FF2B5EF4-FFF2-40B4-BE49-F238E27FC236}">
                <a16:creationId xmlns:a16="http://schemas.microsoft.com/office/drawing/2014/main" id="{B4E884B9-808A-2F4A-880C-5846DA42E042}"/>
              </a:ext>
            </a:extLst>
          </p:cNvPr>
          <p:cNvSpPr/>
          <p:nvPr/>
        </p:nvSpPr>
        <p:spPr>
          <a:xfrm flipH="1">
            <a:off x="7070659" y="1514054"/>
            <a:ext cx="1150477" cy="572701"/>
          </a:xfrm>
          <a:custGeom>
            <a:avLst/>
            <a:gdLst/>
            <a:ahLst/>
            <a:cxnLst/>
            <a:rect l="l" t="t" r="r" b="b"/>
            <a:pathLst>
              <a:path w="8520" h="5723" extrusionOk="0">
                <a:moveTo>
                  <a:pt x="2392" y="1"/>
                </a:moveTo>
                <a:cubicBezTo>
                  <a:pt x="1077" y="1"/>
                  <a:pt x="1" y="1077"/>
                  <a:pt x="1" y="2392"/>
                </a:cubicBezTo>
                <a:cubicBezTo>
                  <a:pt x="1" y="3711"/>
                  <a:pt x="1077" y="4788"/>
                  <a:pt x="2392" y="4788"/>
                </a:cubicBezTo>
                <a:lnTo>
                  <a:pt x="6128" y="4788"/>
                </a:lnTo>
                <a:cubicBezTo>
                  <a:pt x="6437" y="4788"/>
                  <a:pt x="6733" y="4726"/>
                  <a:pt x="7006" y="4620"/>
                </a:cubicBezTo>
                <a:lnTo>
                  <a:pt x="8519" y="5723"/>
                </a:lnTo>
                <a:lnTo>
                  <a:pt x="7888" y="4011"/>
                </a:lnTo>
                <a:cubicBezTo>
                  <a:pt x="8281" y="3583"/>
                  <a:pt x="8519" y="3014"/>
                  <a:pt x="8519" y="2392"/>
                </a:cubicBezTo>
                <a:cubicBezTo>
                  <a:pt x="8519" y="1077"/>
                  <a:pt x="7443" y="1"/>
                  <a:pt x="612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Štýl reakcie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5" name="Google Shape;1105;p67">
            <a:extLst>
              <a:ext uri="{FF2B5EF4-FFF2-40B4-BE49-F238E27FC236}">
                <a16:creationId xmlns:a16="http://schemas.microsoft.com/office/drawing/2014/main" id="{A01C4CB3-984C-9660-0E34-D9E2C485A97E}"/>
              </a:ext>
            </a:extLst>
          </p:cNvPr>
          <p:cNvSpPr txBox="1"/>
          <p:nvPr/>
        </p:nvSpPr>
        <p:spPr>
          <a:xfrm>
            <a:off x="4837552" y="4288475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6" name="Google Shape;1106;p67">
            <a:extLst>
              <a:ext uri="{FF2B5EF4-FFF2-40B4-BE49-F238E27FC236}">
                <a16:creationId xmlns:a16="http://schemas.microsoft.com/office/drawing/2014/main" id="{B688E9DE-E44F-5CE3-905A-85A8E43285A0}"/>
              </a:ext>
            </a:extLst>
          </p:cNvPr>
          <p:cNvSpPr txBox="1"/>
          <p:nvPr/>
        </p:nvSpPr>
        <p:spPr>
          <a:xfrm>
            <a:off x="720000" y="21735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„OK, nechajme to teraz, vráťme sa k tomu neskôr“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9" name="Google Shape;1109;p67">
            <a:extLst>
              <a:ext uri="{FF2B5EF4-FFF2-40B4-BE49-F238E27FC236}">
                <a16:creationId xmlns:a16="http://schemas.microsoft.com/office/drawing/2014/main" id="{2F329F96-5B00-3943-3FD9-A4B924CA17A1}"/>
              </a:ext>
            </a:extLst>
          </p:cNvPr>
          <p:cNvSpPr txBox="1"/>
          <p:nvPr/>
        </p:nvSpPr>
        <p:spPr>
          <a:xfrm>
            <a:off x="4830775" y="2183893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VYHÝBANIE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0" name="Google Shape;1110;p67">
            <a:extLst>
              <a:ext uri="{FF2B5EF4-FFF2-40B4-BE49-F238E27FC236}">
                <a16:creationId xmlns:a16="http://schemas.microsoft.com/office/drawing/2014/main" id="{D5BA1A71-D22C-73F5-AB66-56CF81FC06C4}"/>
              </a:ext>
            </a:extLst>
          </p:cNvPr>
          <p:cNvSpPr txBox="1"/>
          <p:nvPr/>
        </p:nvSpPr>
        <p:spPr>
          <a:xfrm>
            <a:off x="720000" y="27069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„Rozumiem, upravíme to podľa Vašich predstáv“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4" name="Google Shape;1114;p67">
            <a:extLst>
              <a:ext uri="{FF2B5EF4-FFF2-40B4-BE49-F238E27FC236}">
                <a16:creationId xmlns:a16="http://schemas.microsoft.com/office/drawing/2014/main" id="{98930E41-7C6A-9733-3776-153C43E33CCF}"/>
              </a:ext>
            </a:extLst>
          </p:cNvPr>
          <p:cNvSpPr txBox="1"/>
          <p:nvPr/>
        </p:nvSpPr>
        <p:spPr>
          <a:xfrm>
            <a:off x="720000" y="32403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„Neurobíme všetko, ale máme 80 % a ideme ďalej“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109;p67">
            <a:extLst>
              <a:ext uri="{FF2B5EF4-FFF2-40B4-BE49-F238E27FC236}">
                <a16:creationId xmlns:a16="http://schemas.microsoft.com/office/drawing/2014/main" id="{3C158032-CCFC-6B8A-245E-2A3EC9AFA8A3}"/>
              </a:ext>
            </a:extLst>
          </p:cNvPr>
          <p:cNvSpPr txBox="1"/>
          <p:nvPr/>
        </p:nvSpPr>
        <p:spPr>
          <a:xfrm>
            <a:off x="4813173" y="2706971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PRISPÔSOBENIE</a:t>
            </a:r>
          </a:p>
        </p:txBody>
      </p:sp>
      <p:sp>
        <p:nvSpPr>
          <p:cNvPr id="6" name="Google Shape;1117;p67">
            <a:extLst>
              <a:ext uri="{FF2B5EF4-FFF2-40B4-BE49-F238E27FC236}">
                <a16:creationId xmlns:a16="http://schemas.microsoft.com/office/drawing/2014/main" id="{D50EA823-25DF-DF5E-504B-4E4DFE0ABCD5}"/>
              </a:ext>
            </a:extLst>
          </p:cNvPr>
          <p:cNvSpPr txBox="1"/>
          <p:nvPr/>
        </p:nvSpPr>
        <p:spPr>
          <a:xfrm>
            <a:off x="4813173" y="3252333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KOMPROMIS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" name="Google Shape;1114;p67">
            <a:extLst>
              <a:ext uri="{FF2B5EF4-FFF2-40B4-BE49-F238E27FC236}">
                <a16:creationId xmlns:a16="http://schemas.microsoft.com/office/drawing/2014/main" id="{7CE2C458-2B79-B1D7-3FDF-965A68CEC2DF}"/>
              </a:ext>
            </a:extLst>
          </p:cNvPr>
          <p:cNvSpPr txBox="1"/>
          <p:nvPr/>
        </p:nvSpPr>
        <p:spPr>
          <a:xfrm>
            <a:off x="720000" y="3774734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„Toto sa opakuje – poďme nájsť riešenie, ktoré bude fungovať pre všetkých“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" name="Google Shape;1117;p67">
            <a:extLst>
              <a:ext uri="{FF2B5EF4-FFF2-40B4-BE49-F238E27FC236}">
                <a16:creationId xmlns:a16="http://schemas.microsoft.com/office/drawing/2014/main" id="{A57697AD-91D3-66B3-9B7A-5372B4BBA81B}"/>
              </a:ext>
            </a:extLst>
          </p:cNvPr>
          <p:cNvSpPr txBox="1"/>
          <p:nvPr/>
        </p:nvSpPr>
        <p:spPr>
          <a:xfrm>
            <a:off x="4813173" y="3774734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5C196D0A-2079-1618-C055-C9FA98C74C7F}"/>
              </a:ext>
            </a:extLst>
          </p:cNvPr>
          <p:cNvSpPr txBox="1"/>
          <p:nvPr/>
        </p:nvSpPr>
        <p:spPr>
          <a:xfrm>
            <a:off x="170033" y="1109139"/>
            <a:ext cx="84563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PRISPÔSOBENIE, VYHÝBANIE, SPOLUPRÁCA, KOMPROMIS, SÚŤAŽENIE</a:t>
            </a:r>
          </a:p>
        </p:txBody>
      </p:sp>
    </p:spTree>
    <p:extLst>
      <p:ext uri="{BB962C8B-B14F-4D97-AF65-F5344CB8AC3E}">
        <p14:creationId xmlns:p14="http://schemas.microsoft.com/office/powerpoint/2010/main" val="317468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2"/>
          <p:cNvSpPr/>
          <p:nvPr/>
        </p:nvSpPr>
        <p:spPr>
          <a:xfrm>
            <a:off x="3588668" y="1528325"/>
            <a:ext cx="1956300" cy="1956300"/>
          </a:xfrm>
          <a:prstGeom prst="donut">
            <a:avLst>
              <a:gd name="adj" fmla="val 7192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62"/>
          <p:cNvSpPr txBox="1"/>
          <p:nvPr/>
        </p:nvSpPr>
        <p:spPr>
          <a:xfrm>
            <a:off x="615984" y="1724029"/>
            <a:ext cx="261126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On má problém</a:t>
            </a:r>
            <a:endParaRPr sz="24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0" name="Google Shape;1010;p62"/>
          <p:cNvSpPr txBox="1">
            <a:spLocks noGrp="1"/>
          </p:cNvSpPr>
          <p:nvPr>
            <p:ph type="title"/>
          </p:nvPr>
        </p:nvSpPr>
        <p:spPr>
          <a:xfrm>
            <a:off x="670473" y="48043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Kto vlastní problém</a:t>
            </a:r>
            <a:endParaRPr dirty="0"/>
          </a:p>
        </p:txBody>
      </p:sp>
      <p:sp>
        <p:nvSpPr>
          <p:cNvPr id="1011" name="Google Shape;1011;p62"/>
          <p:cNvSpPr txBox="1"/>
          <p:nvPr/>
        </p:nvSpPr>
        <p:spPr>
          <a:xfrm>
            <a:off x="257844" y="2843140"/>
            <a:ext cx="296940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Ja mám problém</a:t>
            </a:r>
            <a:endParaRPr sz="24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2" name="Google Shape;1012;p62"/>
          <p:cNvSpPr txBox="1"/>
          <p:nvPr/>
        </p:nvSpPr>
        <p:spPr>
          <a:xfrm>
            <a:off x="5819268" y="1724029"/>
            <a:ext cx="3477132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Obaja máme problém</a:t>
            </a:r>
            <a:endParaRPr sz="24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13" name="Google Shape;1013;p62"/>
          <p:cNvSpPr txBox="1"/>
          <p:nvPr/>
        </p:nvSpPr>
        <p:spPr>
          <a:xfrm>
            <a:off x="5819268" y="2843140"/>
            <a:ext cx="3899510" cy="5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Nikto nemá problém</a:t>
            </a:r>
            <a:endParaRPr sz="2400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grpSp>
        <p:nvGrpSpPr>
          <p:cNvPr id="1018" name="Google Shape;1018;p62"/>
          <p:cNvGrpSpPr/>
          <p:nvPr/>
        </p:nvGrpSpPr>
        <p:grpSpPr>
          <a:xfrm>
            <a:off x="5033103" y="1799231"/>
            <a:ext cx="734219" cy="493185"/>
            <a:chOff x="5580291" y="1111529"/>
            <a:chExt cx="1128005" cy="757697"/>
          </a:xfrm>
        </p:grpSpPr>
        <p:sp>
          <p:nvSpPr>
            <p:cNvPr id="1019" name="Google Shape;1019;p62"/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2"/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2"/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2"/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62"/>
          <p:cNvGrpSpPr/>
          <p:nvPr/>
        </p:nvGrpSpPr>
        <p:grpSpPr>
          <a:xfrm flipH="1">
            <a:off x="3376678" y="2925456"/>
            <a:ext cx="734219" cy="493185"/>
            <a:chOff x="5580291" y="1111529"/>
            <a:chExt cx="1128005" cy="757697"/>
          </a:xfrm>
        </p:grpSpPr>
        <p:sp>
          <p:nvSpPr>
            <p:cNvPr id="1024" name="Google Shape;1024;p62"/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62"/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62"/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62"/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8" name="Google Shape;1028;p62"/>
          <p:cNvGrpSpPr/>
          <p:nvPr/>
        </p:nvGrpSpPr>
        <p:grpSpPr>
          <a:xfrm flipH="1">
            <a:off x="3376678" y="1799231"/>
            <a:ext cx="734219" cy="493185"/>
            <a:chOff x="5580291" y="1111529"/>
            <a:chExt cx="1128005" cy="757697"/>
          </a:xfrm>
        </p:grpSpPr>
        <p:sp>
          <p:nvSpPr>
            <p:cNvPr id="1029" name="Google Shape;1029;p62"/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62"/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62"/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62"/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62"/>
          <p:cNvGrpSpPr/>
          <p:nvPr/>
        </p:nvGrpSpPr>
        <p:grpSpPr>
          <a:xfrm>
            <a:off x="5033103" y="2925456"/>
            <a:ext cx="734219" cy="493185"/>
            <a:chOff x="5580291" y="1111529"/>
            <a:chExt cx="1128005" cy="757697"/>
          </a:xfrm>
        </p:grpSpPr>
        <p:sp>
          <p:nvSpPr>
            <p:cNvPr id="1034" name="Google Shape;1034;p62"/>
            <p:cNvSpPr/>
            <p:nvPr/>
          </p:nvSpPr>
          <p:spPr>
            <a:xfrm>
              <a:off x="5580291" y="1111529"/>
              <a:ext cx="1128005" cy="757697"/>
            </a:xfrm>
            <a:custGeom>
              <a:avLst/>
              <a:gdLst/>
              <a:ahLst/>
              <a:cxnLst/>
              <a:rect l="l" t="t" r="r" b="b"/>
              <a:pathLst>
                <a:path w="8520" h="5723" extrusionOk="0">
                  <a:moveTo>
                    <a:pt x="2392" y="1"/>
                  </a:moveTo>
                  <a:cubicBezTo>
                    <a:pt x="1077" y="1"/>
                    <a:pt x="1" y="1077"/>
                    <a:pt x="1" y="2392"/>
                  </a:cubicBezTo>
                  <a:cubicBezTo>
                    <a:pt x="1" y="3711"/>
                    <a:pt x="1077" y="4788"/>
                    <a:pt x="2392" y="4788"/>
                  </a:cubicBezTo>
                  <a:lnTo>
                    <a:pt x="6128" y="4788"/>
                  </a:lnTo>
                  <a:cubicBezTo>
                    <a:pt x="6437" y="4788"/>
                    <a:pt x="6733" y="4726"/>
                    <a:pt x="7006" y="4620"/>
                  </a:cubicBezTo>
                  <a:lnTo>
                    <a:pt x="8519" y="5723"/>
                  </a:lnTo>
                  <a:lnTo>
                    <a:pt x="7888" y="4011"/>
                  </a:lnTo>
                  <a:cubicBezTo>
                    <a:pt x="8281" y="3583"/>
                    <a:pt x="8519" y="3014"/>
                    <a:pt x="8519" y="2392"/>
                  </a:cubicBezTo>
                  <a:cubicBezTo>
                    <a:pt x="8519" y="1077"/>
                    <a:pt x="7443" y="1"/>
                    <a:pt x="612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62"/>
            <p:cNvSpPr/>
            <p:nvPr/>
          </p:nvSpPr>
          <p:spPr>
            <a:xfrm>
              <a:off x="6313896" y="1363610"/>
              <a:ext cx="137426" cy="127364"/>
            </a:xfrm>
            <a:custGeom>
              <a:avLst/>
              <a:gdLst/>
              <a:ahLst/>
              <a:cxnLst/>
              <a:rect l="l" t="t" r="r" b="b"/>
              <a:pathLst>
                <a:path w="1038" h="962" extrusionOk="0">
                  <a:moveTo>
                    <a:pt x="521" y="1"/>
                  </a:moveTo>
                  <a:cubicBezTo>
                    <a:pt x="495" y="1"/>
                    <a:pt x="469" y="3"/>
                    <a:pt x="442" y="7"/>
                  </a:cubicBezTo>
                  <a:cubicBezTo>
                    <a:pt x="181" y="47"/>
                    <a:pt x="1" y="294"/>
                    <a:pt x="45" y="559"/>
                  </a:cubicBezTo>
                  <a:cubicBezTo>
                    <a:pt x="85" y="794"/>
                    <a:pt x="291" y="961"/>
                    <a:pt x="523" y="961"/>
                  </a:cubicBezTo>
                  <a:cubicBezTo>
                    <a:pt x="547" y="961"/>
                    <a:pt x="571" y="959"/>
                    <a:pt x="596" y="956"/>
                  </a:cubicBezTo>
                  <a:cubicBezTo>
                    <a:pt x="856" y="912"/>
                    <a:pt x="1037" y="664"/>
                    <a:pt x="993" y="404"/>
                  </a:cubicBezTo>
                  <a:cubicBezTo>
                    <a:pt x="953" y="170"/>
                    <a:pt x="754" y="1"/>
                    <a:pt x="52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62"/>
            <p:cNvSpPr/>
            <p:nvPr/>
          </p:nvSpPr>
          <p:spPr>
            <a:xfrm>
              <a:off x="5821516" y="1365861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2" y="0"/>
                  </a:moveTo>
                  <a:cubicBezTo>
                    <a:pt x="487" y="0"/>
                    <a:pt x="451" y="4"/>
                    <a:pt x="415" y="12"/>
                  </a:cubicBezTo>
                  <a:cubicBezTo>
                    <a:pt x="159" y="74"/>
                    <a:pt x="1" y="334"/>
                    <a:pt x="58" y="590"/>
                  </a:cubicBezTo>
                  <a:cubicBezTo>
                    <a:pt x="111" y="812"/>
                    <a:pt x="308" y="961"/>
                    <a:pt x="524" y="961"/>
                  </a:cubicBezTo>
                  <a:cubicBezTo>
                    <a:pt x="561" y="961"/>
                    <a:pt x="598" y="956"/>
                    <a:pt x="636" y="947"/>
                  </a:cubicBezTo>
                  <a:cubicBezTo>
                    <a:pt x="896" y="890"/>
                    <a:pt x="1055" y="630"/>
                    <a:pt x="993" y="370"/>
                  </a:cubicBezTo>
                  <a:cubicBezTo>
                    <a:pt x="940" y="149"/>
                    <a:pt x="742" y="0"/>
                    <a:pt x="5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62"/>
            <p:cNvSpPr/>
            <p:nvPr/>
          </p:nvSpPr>
          <p:spPr>
            <a:xfrm>
              <a:off x="6066846" y="1364802"/>
              <a:ext cx="139677" cy="127232"/>
            </a:xfrm>
            <a:custGeom>
              <a:avLst/>
              <a:gdLst/>
              <a:ahLst/>
              <a:cxnLst/>
              <a:rect l="l" t="t" r="r" b="b"/>
              <a:pathLst>
                <a:path w="1055" h="961" extrusionOk="0">
                  <a:moveTo>
                    <a:pt x="528" y="0"/>
                  </a:moveTo>
                  <a:cubicBezTo>
                    <a:pt x="405" y="0"/>
                    <a:pt x="283" y="47"/>
                    <a:pt x="190" y="139"/>
                  </a:cubicBezTo>
                  <a:cubicBezTo>
                    <a:pt x="0" y="329"/>
                    <a:pt x="0" y="633"/>
                    <a:pt x="190" y="819"/>
                  </a:cubicBezTo>
                  <a:cubicBezTo>
                    <a:pt x="283" y="914"/>
                    <a:pt x="405" y="961"/>
                    <a:pt x="528" y="961"/>
                  </a:cubicBezTo>
                  <a:cubicBezTo>
                    <a:pt x="651" y="961"/>
                    <a:pt x="775" y="914"/>
                    <a:pt x="869" y="819"/>
                  </a:cubicBezTo>
                  <a:cubicBezTo>
                    <a:pt x="1055" y="633"/>
                    <a:pt x="1055" y="329"/>
                    <a:pt x="869" y="139"/>
                  </a:cubicBezTo>
                  <a:cubicBezTo>
                    <a:pt x="775" y="47"/>
                    <a:pt x="651" y="0"/>
                    <a:pt x="52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BlokTextu 2">
            <a:extLst>
              <a:ext uri="{FF2B5EF4-FFF2-40B4-BE49-F238E27FC236}">
                <a16:creationId xmlns:a16="http://schemas.microsoft.com/office/drawing/2014/main" id="{FC26172E-82F8-0026-1505-32CF779E3C9D}"/>
              </a:ext>
            </a:extLst>
          </p:cNvPr>
          <p:cNvSpPr txBox="1"/>
          <p:nvPr/>
        </p:nvSpPr>
        <p:spPr>
          <a:xfrm>
            <a:off x="731523" y="3959811"/>
            <a:ext cx="75819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Tento model nie je o komunikácii...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dirty="0">
              <a:latin typeface="Rubik" panose="020B0604020202020204" charset="-79"/>
              <a:cs typeface="Rubik" panose="020B0604020202020204" charset="-79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...je o tom, ako sa rozhodnúť, čo robiť v danej situácii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>
          <a:extLst>
            <a:ext uri="{FF2B5EF4-FFF2-40B4-BE49-F238E27FC236}">
              <a16:creationId xmlns:a16="http://schemas.microsoft.com/office/drawing/2014/main" id="{E0CE5509-B476-22D6-08DA-4B7C2D4CB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6" name="Google Shape;1096;p67">
            <a:extLst>
              <a:ext uri="{FF2B5EF4-FFF2-40B4-BE49-F238E27FC236}">
                <a16:creationId xmlns:a16="http://schemas.microsoft.com/office/drawing/2014/main" id="{5337F2FB-23F5-5ABF-FE2A-58D459C429C2}"/>
              </a:ext>
            </a:extLst>
          </p:cNvPr>
          <p:cNvCxnSpPr/>
          <p:nvPr/>
        </p:nvCxnSpPr>
        <p:spPr>
          <a:xfrm>
            <a:off x="2045400" y="1765000"/>
            <a:ext cx="602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7" name="Google Shape;1097;p67">
            <a:extLst>
              <a:ext uri="{FF2B5EF4-FFF2-40B4-BE49-F238E27FC236}">
                <a16:creationId xmlns:a16="http://schemas.microsoft.com/office/drawing/2014/main" id="{ACBD2720-F026-5BD4-B775-48EDFCBC2E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SITUÁCIE ZO ŽIVOTA</a:t>
            </a:r>
            <a:endParaRPr dirty="0"/>
          </a:p>
        </p:txBody>
      </p:sp>
      <p:sp>
        <p:nvSpPr>
          <p:cNvPr id="1098" name="Google Shape;1098;p67">
            <a:extLst>
              <a:ext uri="{FF2B5EF4-FFF2-40B4-BE49-F238E27FC236}">
                <a16:creationId xmlns:a16="http://schemas.microsoft.com/office/drawing/2014/main" id="{EF7F1675-D645-6FAD-3AB1-8A342EDBF557}"/>
              </a:ext>
            </a:extLst>
          </p:cNvPr>
          <p:cNvSpPr txBox="1"/>
          <p:nvPr/>
        </p:nvSpPr>
        <p:spPr>
          <a:xfrm>
            <a:off x="720000" y="4313529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„Toto ide von dnes – opravíme len kritické chyby“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99" name="Google Shape;1099;p67">
            <a:extLst>
              <a:ext uri="{FF2B5EF4-FFF2-40B4-BE49-F238E27FC236}">
                <a16:creationId xmlns:a16="http://schemas.microsoft.com/office/drawing/2014/main" id="{AC0EB909-DB1B-6445-9D84-D45F77B5682E}"/>
              </a:ext>
            </a:extLst>
          </p:cNvPr>
          <p:cNvSpPr/>
          <p:nvPr/>
        </p:nvSpPr>
        <p:spPr>
          <a:xfrm flipH="1">
            <a:off x="898487" y="1514054"/>
            <a:ext cx="1150477" cy="572701"/>
          </a:xfrm>
          <a:custGeom>
            <a:avLst/>
            <a:gdLst/>
            <a:ahLst/>
            <a:cxnLst/>
            <a:rect l="l" t="t" r="r" b="b"/>
            <a:pathLst>
              <a:path w="8520" h="5723" extrusionOk="0">
                <a:moveTo>
                  <a:pt x="2392" y="1"/>
                </a:moveTo>
                <a:cubicBezTo>
                  <a:pt x="1077" y="1"/>
                  <a:pt x="1" y="1077"/>
                  <a:pt x="1" y="2392"/>
                </a:cubicBezTo>
                <a:cubicBezTo>
                  <a:pt x="1" y="3711"/>
                  <a:pt x="1077" y="4788"/>
                  <a:pt x="2392" y="4788"/>
                </a:cubicBezTo>
                <a:lnTo>
                  <a:pt x="6128" y="4788"/>
                </a:lnTo>
                <a:cubicBezTo>
                  <a:pt x="6437" y="4788"/>
                  <a:pt x="6733" y="4726"/>
                  <a:pt x="7006" y="4620"/>
                </a:cubicBezTo>
                <a:lnTo>
                  <a:pt x="8519" y="5723"/>
                </a:lnTo>
                <a:lnTo>
                  <a:pt x="7888" y="4011"/>
                </a:lnTo>
                <a:cubicBezTo>
                  <a:pt x="8281" y="3583"/>
                  <a:pt x="8519" y="3014"/>
                  <a:pt x="8519" y="2392"/>
                </a:cubicBezTo>
                <a:cubicBezTo>
                  <a:pt x="8519" y="1077"/>
                  <a:pt x="7443" y="1"/>
                  <a:pt x="6128" y="1"/>
                </a:cubicBezTo>
                <a:close/>
              </a:path>
            </a:pathLst>
          </a:cu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Situácia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4" name="Google Shape;1104;p67">
            <a:extLst>
              <a:ext uri="{FF2B5EF4-FFF2-40B4-BE49-F238E27FC236}">
                <a16:creationId xmlns:a16="http://schemas.microsoft.com/office/drawing/2014/main" id="{A1E850EA-FEB0-43D1-D67A-FDF6A200B5C0}"/>
              </a:ext>
            </a:extLst>
          </p:cNvPr>
          <p:cNvSpPr/>
          <p:nvPr/>
        </p:nvSpPr>
        <p:spPr>
          <a:xfrm flipH="1">
            <a:off x="7070659" y="1514054"/>
            <a:ext cx="1150477" cy="572701"/>
          </a:xfrm>
          <a:custGeom>
            <a:avLst/>
            <a:gdLst/>
            <a:ahLst/>
            <a:cxnLst/>
            <a:rect l="l" t="t" r="r" b="b"/>
            <a:pathLst>
              <a:path w="8520" h="5723" extrusionOk="0">
                <a:moveTo>
                  <a:pt x="2392" y="1"/>
                </a:moveTo>
                <a:cubicBezTo>
                  <a:pt x="1077" y="1"/>
                  <a:pt x="1" y="1077"/>
                  <a:pt x="1" y="2392"/>
                </a:cubicBezTo>
                <a:cubicBezTo>
                  <a:pt x="1" y="3711"/>
                  <a:pt x="1077" y="4788"/>
                  <a:pt x="2392" y="4788"/>
                </a:cubicBezTo>
                <a:lnTo>
                  <a:pt x="6128" y="4788"/>
                </a:lnTo>
                <a:cubicBezTo>
                  <a:pt x="6437" y="4788"/>
                  <a:pt x="6733" y="4726"/>
                  <a:pt x="7006" y="4620"/>
                </a:cubicBezTo>
                <a:lnTo>
                  <a:pt x="8519" y="5723"/>
                </a:lnTo>
                <a:lnTo>
                  <a:pt x="7888" y="4011"/>
                </a:lnTo>
                <a:cubicBezTo>
                  <a:pt x="8281" y="3583"/>
                  <a:pt x="8519" y="3014"/>
                  <a:pt x="8519" y="2392"/>
                </a:cubicBezTo>
                <a:cubicBezTo>
                  <a:pt x="8519" y="1077"/>
                  <a:pt x="7443" y="1"/>
                  <a:pt x="612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Štýl reakcie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5" name="Google Shape;1105;p67">
            <a:extLst>
              <a:ext uri="{FF2B5EF4-FFF2-40B4-BE49-F238E27FC236}">
                <a16:creationId xmlns:a16="http://schemas.microsoft.com/office/drawing/2014/main" id="{940FB9AA-3413-668D-3ADC-0E0D847FF5AB}"/>
              </a:ext>
            </a:extLst>
          </p:cNvPr>
          <p:cNvSpPr txBox="1"/>
          <p:nvPr/>
        </p:nvSpPr>
        <p:spPr>
          <a:xfrm>
            <a:off x="4837552" y="4288475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sk-SK"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6" name="Google Shape;1106;p67">
            <a:extLst>
              <a:ext uri="{FF2B5EF4-FFF2-40B4-BE49-F238E27FC236}">
                <a16:creationId xmlns:a16="http://schemas.microsoft.com/office/drawing/2014/main" id="{5A53465A-5C95-5644-DCE9-453627206FC3}"/>
              </a:ext>
            </a:extLst>
          </p:cNvPr>
          <p:cNvSpPr txBox="1"/>
          <p:nvPr/>
        </p:nvSpPr>
        <p:spPr>
          <a:xfrm>
            <a:off x="720000" y="21735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„OK, nechajme to teraz, vráťme sa k tomu neskôr“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9" name="Google Shape;1109;p67">
            <a:extLst>
              <a:ext uri="{FF2B5EF4-FFF2-40B4-BE49-F238E27FC236}">
                <a16:creationId xmlns:a16="http://schemas.microsoft.com/office/drawing/2014/main" id="{5D207291-7583-294D-49D9-264E68A69435}"/>
              </a:ext>
            </a:extLst>
          </p:cNvPr>
          <p:cNvSpPr txBox="1"/>
          <p:nvPr/>
        </p:nvSpPr>
        <p:spPr>
          <a:xfrm>
            <a:off x="4830775" y="2183893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VYHÝBANIE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0" name="Google Shape;1110;p67">
            <a:extLst>
              <a:ext uri="{FF2B5EF4-FFF2-40B4-BE49-F238E27FC236}">
                <a16:creationId xmlns:a16="http://schemas.microsoft.com/office/drawing/2014/main" id="{B2B930D2-84FF-BFD9-277C-F0046EC65CF9}"/>
              </a:ext>
            </a:extLst>
          </p:cNvPr>
          <p:cNvSpPr txBox="1"/>
          <p:nvPr/>
        </p:nvSpPr>
        <p:spPr>
          <a:xfrm>
            <a:off x="720000" y="27069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„Rozumiem, upravíme to podľa Vašich predstáv“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4" name="Google Shape;1114;p67">
            <a:extLst>
              <a:ext uri="{FF2B5EF4-FFF2-40B4-BE49-F238E27FC236}">
                <a16:creationId xmlns:a16="http://schemas.microsoft.com/office/drawing/2014/main" id="{CA510BAF-D7E7-68AD-D175-854E7E91D883}"/>
              </a:ext>
            </a:extLst>
          </p:cNvPr>
          <p:cNvSpPr txBox="1"/>
          <p:nvPr/>
        </p:nvSpPr>
        <p:spPr>
          <a:xfrm>
            <a:off x="720000" y="32403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„Neurobíme všetko, ale máme 80 % a ideme ďalej“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109;p67">
            <a:extLst>
              <a:ext uri="{FF2B5EF4-FFF2-40B4-BE49-F238E27FC236}">
                <a16:creationId xmlns:a16="http://schemas.microsoft.com/office/drawing/2014/main" id="{BFD2545B-C05D-FDA2-7EC7-383739BABD46}"/>
              </a:ext>
            </a:extLst>
          </p:cNvPr>
          <p:cNvSpPr txBox="1"/>
          <p:nvPr/>
        </p:nvSpPr>
        <p:spPr>
          <a:xfrm>
            <a:off x="4813173" y="2706971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PRISPÔSOBENIE</a:t>
            </a:r>
          </a:p>
        </p:txBody>
      </p:sp>
      <p:sp>
        <p:nvSpPr>
          <p:cNvPr id="6" name="Google Shape;1117;p67">
            <a:extLst>
              <a:ext uri="{FF2B5EF4-FFF2-40B4-BE49-F238E27FC236}">
                <a16:creationId xmlns:a16="http://schemas.microsoft.com/office/drawing/2014/main" id="{CF6B3B8B-2694-148F-FCA9-F7C75F3193C4}"/>
              </a:ext>
            </a:extLst>
          </p:cNvPr>
          <p:cNvSpPr txBox="1"/>
          <p:nvPr/>
        </p:nvSpPr>
        <p:spPr>
          <a:xfrm>
            <a:off x="4813173" y="3252333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KOMPROMIS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" name="Google Shape;1114;p67">
            <a:extLst>
              <a:ext uri="{FF2B5EF4-FFF2-40B4-BE49-F238E27FC236}">
                <a16:creationId xmlns:a16="http://schemas.microsoft.com/office/drawing/2014/main" id="{7FFBFD16-1D6F-8285-2635-62A7E2D6EB1C}"/>
              </a:ext>
            </a:extLst>
          </p:cNvPr>
          <p:cNvSpPr txBox="1"/>
          <p:nvPr/>
        </p:nvSpPr>
        <p:spPr>
          <a:xfrm>
            <a:off x="720000" y="3774734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„Toto sa opakuje – poďme nájsť riešenie, ktoré bude fungovať pre všetkých“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" name="Google Shape;1117;p67">
            <a:extLst>
              <a:ext uri="{FF2B5EF4-FFF2-40B4-BE49-F238E27FC236}">
                <a16:creationId xmlns:a16="http://schemas.microsoft.com/office/drawing/2014/main" id="{7C612E99-7276-9C05-A710-2F4EB4FE1AFD}"/>
              </a:ext>
            </a:extLst>
          </p:cNvPr>
          <p:cNvSpPr txBox="1"/>
          <p:nvPr/>
        </p:nvSpPr>
        <p:spPr>
          <a:xfrm>
            <a:off x="4813173" y="3774734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SPOLUPRÁCA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6C3DF975-3E02-E01D-3BA0-6D5FE104EFD4}"/>
              </a:ext>
            </a:extLst>
          </p:cNvPr>
          <p:cNvSpPr txBox="1"/>
          <p:nvPr/>
        </p:nvSpPr>
        <p:spPr>
          <a:xfrm>
            <a:off x="170033" y="1109139"/>
            <a:ext cx="84563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PRISPÔSOBENIE, VYHÝBANIE, SPOLUPRÁCA, KOMPROMIS, SÚŤAŽENIE</a:t>
            </a:r>
          </a:p>
        </p:txBody>
      </p:sp>
    </p:spTree>
    <p:extLst>
      <p:ext uri="{BB962C8B-B14F-4D97-AF65-F5344CB8AC3E}">
        <p14:creationId xmlns:p14="http://schemas.microsoft.com/office/powerpoint/2010/main" val="41744356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5">
          <a:extLst>
            <a:ext uri="{FF2B5EF4-FFF2-40B4-BE49-F238E27FC236}">
              <a16:creationId xmlns:a16="http://schemas.microsoft.com/office/drawing/2014/main" id="{D5F0D09E-0401-B6D7-EF77-9BBC69B9A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6" name="Google Shape;1096;p67">
            <a:extLst>
              <a:ext uri="{FF2B5EF4-FFF2-40B4-BE49-F238E27FC236}">
                <a16:creationId xmlns:a16="http://schemas.microsoft.com/office/drawing/2014/main" id="{864F21FE-FE48-0362-08B2-70658EDF9AAF}"/>
              </a:ext>
            </a:extLst>
          </p:cNvPr>
          <p:cNvCxnSpPr/>
          <p:nvPr/>
        </p:nvCxnSpPr>
        <p:spPr>
          <a:xfrm>
            <a:off x="2045400" y="1765000"/>
            <a:ext cx="6027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7" name="Google Shape;1097;p67">
            <a:extLst>
              <a:ext uri="{FF2B5EF4-FFF2-40B4-BE49-F238E27FC236}">
                <a16:creationId xmlns:a16="http://schemas.microsoft.com/office/drawing/2014/main" id="{D563E511-8920-15D3-1480-9FA1C3D8C5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SITUÁCIE ZO ŽIVOTA</a:t>
            </a:r>
            <a:endParaRPr dirty="0"/>
          </a:p>
        </p:txBody>
      </p:sp>
      <p:sp>
        <p:nvSpPr>
          <p:cNvPr id="1098" name="Google Shape;1098;p67">
            <a:extLst>
              <a:ext uri="{FF2B5EF4-FFF2-40B4-BE49-F238E27FC236}">
                <a16:creationId xmlns:a16="http://schemas.microsoft.com/office/drawing/2014/main" id="{BB3F72BB-1082-4BE1-FBF0-9B65356D9EA3}"/>
              </a:ext>
            </a:extLst>
          </p:cNvPr>
          <p:cNvSpPr txBox="1"/>
          <p:nvPr/>
        </p:nvSpPr>
        <p:spPr>
          <a:xfrm>
            <a:off x="720000" y="4313529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„Toto ide von dnes – opravíme len kritické chyby“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99" name="Google Shape;1099;p67">
            <a:extLst>
              <a:ext uri="{FF2B5EF4-FFF2-40B4-BE49-F238E27FC236}">
                <a16:creationId xmlns:a16="http://schemas.microsoft.com/office/drawing/2014/main" id="{1A3952BA-15F7-C585-23A5-B6220A48094D}"/>
              </a:ext>
            </a:extLst>
          </p:cNvPr>
          <p:cNvSpPr/>
          <p:nvPr/>
        </p:nvSpPr>
        <p:spPr>
          <a:xfrm flipH="1">
            <a:off x="898487" y="1514054"/>
            <a:ext cx="1150477" cy="572701"/>
          </a:xfrm>
          <a:custGeom>
            <a:avLst/>
            <a:gdLst/>
            <a:ahLst/>
            <a:cxnLst/>
            <a:rect l="l" t="t" r="r" b="b"/>
            <a:pathLst>
              <a:path w="8520" h="5723" extrusionOk="0">
                <a:moveTo>
                  <a:pt x="2392" y="1"/>
                </a:moveTo>
                <a:cubicBezTo>
                  <a:pt x="1077" y="1"/>
                  <a:pt x="1" y="1077"/>
                  <a:pt x="1" y="2392"/>
                </a:cubicBezTo>
                <a:cubicBezTo>
                  <a:pt x="1" y="3711"/>
                  <a:pt x="1077" y="4788"/>
                  <a:pt x="2392" y="4788"/>
                </a:cubicBezTo>
                <a:lnTo>
                  <a:pt x="6128" y="4788"/>
                </a:lnTo>
                <a:cubicBezTo>
                  <a:pt x="6437" y="4788"/>
                  <a:pt x="6733" y="4726"/>
                  <a:pt x="7006" y="4620"/>
                </a:cubicBezTo>
                <a:lnTo>
                  <a:pt x="8519" y="5723"/>
                </a:lnTo>
                <a:lnTo>
                  <a:pt x="7888" y="4011"/>
                </a:lnTo>
                <a:cubicBezTo>
                  <a:pt x="8281" y="3583"/>
                  <a:pt x="8519" y="3014"/>
                  <a:pt x="8519" y="2392"/>
                </a:cubicBezTo>
                <a:cubicBezTo>
                  <a:pt x="8519" y="1077"/>
                  <a:pt x="7443" y="1"/>
                  <a:pt x="6128" y="1"/>
                </a:cubicBezTo>
                <a:close/>
              </a:path>
            </a:pathLst>
          </a:cu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Situácia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4" name="Google Shape;1104;p67">
            <a:extLst>
              <a:ext uri="{FF2B5EF4-FFF2-40B4-BE49-F238E27FC236}">
                <a16:creationId xmlns:a16="http://schemas.microsoft.com/office/drawing/2014/main" id="{4A22059B-9424-70A3-9B4D-C74EF133C392}"/>
              </a:ext>
            </a:extLst>
          </p:cNvPr>
          <p:cNvSpPr/>
          <p:nvPr/>
        </p:nvSpPr>
        <p:spPr>
          <a:xfrm flipH="1">
            <a:off x="7070659" y="1514054"/>
            <a:ext cx="1150477" cy="572701"/>
          </a:xfrm>
          <a:custGeom>
            <a:avLst/>
            <a:gdLst/>
            <a:ahLst/>
            <a:cxnLst/>
            <a:rect l="l" t="t" r="r" b="b"/>
            <a:pathLst>
              <a:path w="8520" h="5723" extrusionOk="0">
                <a:moveTo>
                  <a:pt x="2392" y="1"/>
                </a:moveTo>
                <a:cubicBezTo>
                  <a:pt x="1077" y="1"/>
                  <a:pt x="1" y="1077"/>
                  <a:pt x="1" y="2392"/>
                </a:cubicBezTo>
                <a:cubicBezTo>
                  <a:pt x="1" y="3711"/>
                  <a:pt x="1077" y="4788"/>
                  <a:pt x="2392" y="4788"/>
                </a:cubicBezTo>
                <a:lnTo>
                  <a:pt x="6128" y="4788"/>
                </a:lnTo>
                <a:cubicBezTo>
                  <a:pt x="6437" y="4788"/>
                  <a:pt x="6733" y="4726"/>
                  <a:pt x="7006" y="4620"/>
                </a:cubicBezTo>
                <a:lnTo>
                  <a:pt x="8519" y="5723"/>
                </a:lnTo>
                <a:lnTo>
                  <a:pt x="7888" y="4011"/>
                </a:lnTo>
                <a:cubicBezTo>
                  <a:pt x="8281" y="3583"/>
                  <a:pt x="8519" y="3014"/>
                  <a:pt x="8519" y="2392"/>
                </a:cubicBezTo>
                <a:cubicBezTo>
                  <a:pt x="8519" y="1077"/>
                  <a:pt x="7443" y="1"/>
                  <a:pt x="6128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182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Štýl reakcie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5" name="Google Shape;1105;p67">
            <a:extLst>
              <a:ext uri="{FF2B5EF4-FFF2-40B4-BE49-F238E27FC236}">
                <a16:creationId xmlns:a16="http://schemas.microsoft.com/office/drawing/2014/main" id="{FEE6BFF8-1327-8D5B-2E96-50C3D905D751}"/>
              </a:ext>
            </a:extLst>
          </p:cNvPr>
          <p:cNvSpPr txBox="1"/>
          <p:nvPr/>
        </p:nvSpPr>
        <p:spPr>
          <a:xfrm>
            <a:off x="4837552" y="4288475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SÚŤAŽENIE</a:t>
            </a:r>
          </a:p>
        </p:txBody>
      </p:sp>
      <p:sp>
        <p:nvSpPr>
          <p:cNvPr id="1106" name="Google Shape;1106;p67">
            <a:extLst>
              <a:ext uri="{FF2B5EF4-FFF2-40B4-BE49-F238E27FC236}">
                <a16:creationId xmlns:a16="http://schemas.microsoft.com/office/drawing/2014/main" id="{B51A6368-7212-7AC9-24C7-E00CCF3C70FE}"/>
              </a:ext>
            </a:extLst>
          </p:cNvPr>
          <p:cNvSpPr txBox="1"/>
          <p:nvPr/>
        </p:nvSpPr>
        <p:spPr>
          <a:xfrm>
            <a:off x="720000" y="21735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„OK, nechajme to teraz, vráťme sa k tomu neskôr“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09" name="Google Shape;1109;p67">
            <a:extLst>
              <a:ext uri="{FF2B5EF4-FFF2-40B4-BE49-F238E27FC236}">
                <a16:creationId xmlns:a16="http://schemas.microsoft.com/office/drawing/2014/main" id="{D8553E93-90E9-C8AB-C679-EC876B51DAA1}"/>
              </a:ext>
            </a:extLst>
          </p:cNvPr>
          <p:cNvSpPr txBox="1"/>
          <p:nvPr/>
        </p:nvSpPr>
        <p:spPr>
          <a:xfrm>
            <a:off x="4830775" y="2183893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VYHÝBANIE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0" name="Google Shape;1110;p67">
            <a:extLst>
              <a:ext uri="{FF2B5EF4-FFF2-40B4-BE49-F238E27FC236}">
                <a16:creationId xmlns:a16="http://schemas.microsoft.com/office/drawing/2014/main" id="{BD9007D1-BC0C-AA01-377B-A3E49BCF3C2A}"/>
              </a:ext>
            </a:extLst>
          </p:cNvPr>
          <p:cNvSpPr txBox="1"/>
          <p:nvPr/>
        </p:nvSpPr>
        <p:spPr>
          <a:xfrm>
            <a:off x="720000" y="27069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„Rozumiem, upravíme to podľa Vašich predstáv“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14" name="Google Shape;1114;p67">
            <a:extLst>
              <a:ext uri="{FF2B5EF4-FFF2-40B4-BE49-F238E27FC236}">
                <a16:creationId xmlns:a16="http://schemas.microsoft.com/office/drawing/2014/main" id="{39086B54-65E0-09CC-0C90-050A23C23987}"/>
              </a:ext>
            </a:extLst>
          </p:cNvPr>
          <p:cNvSpPr txBox="1"/>
          <p:nvPr/>
        </p:nvSpPr>
        <p:spPr>
          <a:xfrm>
            <a:off x="720000" y="3240371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„Neurobíme všetko, ale máme 80 % a ideme ďalej“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" name="Google Shape;1109;p67">
            <a:extLst>
              <a:ext uri="{FF2B5EF4-FFF2-40B4-BE49-F238E27FC236}">
                <a16:creationId xmlns:a16="http://schemas.microsoft.com/office/drawing/2014/main" id="{57DE5DE2-9090-8ABA-F92E-CEA4E8F402E6}"/>
              </a:ext>
            </a:extLst>
          </p:cNvPr>
          <p:cNvSpPr txBox="1"/>
          <p:nvPr/>
        </p:nvSpPr>
        <p:spPr>
          <a:xfrm>
            <a:off x="4813173" y="2706971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PRISPÔSOBENIE</a:t>
            </a:r>
          </a:p>
        </p:txBody>
      </p:sp>
      <p:sp>
        <p:nvSpPr>
          <p:cNvPr id="6" name="Google Shape;1117;p67">
            <a:extLst>
              <a:ext uri="{FF2B5EF4-FFF2-40B4-BE49-F238E27FC236}">
                <a16:creationId xmlns:a16="http://schemas.microsoft.com/office/drawing/2014/main" id="{9268E3BF-4671-4EC6-1202-D84681147A59}"/>
              </a:ext>
            </a:extLst>
          </p:cNvPr>
          <p:cNvSpPr txBox="1"/>
          <p:nvPr/>
        </p:nvSpPr>
        <p:spPr>
          <a:xfrm>
            <a:off x="4813173" y="3252333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KOMPROMIS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" name="Google Shape;1114;p67">
            <a:extLst>
              <a:ext uri="{FF2B5EF4-FFF2-40B4-BE49-F238E27FC236}">
                <a16:creationId xmlns:a16="http://schemas.microsoft.com/office/drawing/2014/main" id="{52C76FED-A558-F651-5F8D-54BE93EA4293}"/>
              </a:ext>
            </a:extLst>
          </p:cNvPr>
          <p:cNvSpPr txBox="1"/>
          <p:nvPr/>
        </p:nvSpPr>
        <p:spPr>
          <a:xfrm>
            <a:off x="720000" y="3774734"/>
            <a:ext cx="3600000" cy="426600"/>
          </a:xfrm>
          <a:prstGeom prst="rect">
            <a:avLst/>
          </a:prstGeom>
          <a:solidFill>
            <a:srgbClr val="818EFB">
              <a:alpha val="5563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„Toto sa opakuje – poďme nájsť riešenie, ktoré bude fungovať pre všetkých“</a:t>
            </a:r>
            <a:endParaRPr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" name="Google Shape;1117;p67">
            <a:extLst>
              <a:ext uri="{FF2B5EF4-FFF2-40B4-BE49-F238E27FC236}">
                <a16:creationId xmlns:a16="http://schemas.microsoft.com/office/drawing/2014/main" id="{DFEE87E7-477F-FBC0-D71C-E8F4816EFA93}"/>
              </a:ext>
            </a:extLst>
          </p:cNvPr>
          <p:cNvSpPr txBox="1"/>
          <p:nvPr/>
        </p:nvSpPr>
        <p:spPr>
          <a:xfrm>
            <a:off x="4813173" y="3774734"/>
            <a:ext cx="3600000" cy="4266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SPOLUPRÁCA</a:t>
            </a:r>
            <a:endParaRPr b="1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C2137CC0-5763-30DC-57AD-AF3291EDEA0F}"/>
              </a:ext>
            </a:extLst>
          </p:cNvPr>
          <p:cNvSpPr txBox="1"/>
          <p:nvPr/>
        </p:nvSpPr>
        <p:spPr>
          <a:xfrm>
            <a:off x="170033" y="1109139"/>
            <a:ext cx="84563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b="1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PRISPÔSOBENIE, VYHÝBANIE, SPOLUPRÁCA, KOMPROMIS, SÚŤAŽENIE</a:t>
            </a:r>
          </a:p>
        </p:txBody>
      </p:sp>
    </p:spTree>
    <p:extLst>
      <p:ext uri="{BB962C8B-B14F-4D97-AF65-F5344CB8AC3E}">
        <p14:creationId xmlns:p14="http://schemas.microsoft.com/office/powerpoint/2010/main" val="30975513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"/>
          <p:cNvSpPr txBox="1">
            <a:spLocks noGrp="1"/>
          </p:cNvSpPr>
          <p:nvPr>
            <p:ph type="title"/>
          </p:nvPr>
        </p:nvSpPr>
        <p:spPr>
          <a:xfrm>
            <a:off x="3058953" y="2009850"/>
            <a:ext cx="5370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Ako reagujete v bežnej praxi Vy?</a:t>
            </a:r>
            <a:endParaRPr dirty="0"/>
          </a:p>
        </p:txBody>
      </p:sp>
      <p:sp>
        <p:nvSpPr>
          <p:cNvPr id="501" name="Google Shape;501;p41"/>
          <p:cNvSpPr txBox="1">
            <a:spLocks noGrp="1"/>
          </p:cNvSpPr>
          <p:nvPr>
            <p:ph type="subTitle" idx="1"/>
          </p:nvPr>
        </p:nvSpPr>
        <p:spPr>
          <a:xfrm>
            <a:off x="3058953" y="3672000"/>
            <a:ext cx="5370000" cy="43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KOLEGA NEDODRŽÍ TERMÍN</a:t>
            </a:r>
            <a:endParaRPr dirty="0"/>
          </a:p>
        </p:txBody>
      </p:sp>
      <p:sp>
        <p:nvSpPr>
          <p:cNvPr id="502" name="Google Shape;502;p41"/>
          <p:cNvSpPr/>
          <p:nvPr/>
        </p:nvSpPr>
        <p:spPr>
          <a:xfrm flipH="1">
            <a:off x="1496406" y="1914725"/>
            <a:ext cx="786620" cy="690901"/>
          </a:xfrm>
          <a:custGeom>
            <a:avLst/>
            <a:gdLst/>
            <a:ahLst/>
            <a:cxnLst/>
            <a:rect l="l" t="t" r="r" b="b"/>
            <a:pathLst>
              <a:path w="4298" h="3775" extrusionOk="0">
                <a:moveTo>
                  <a:pt x="3966" y="0"/>
                </a:moveTo>
                <a:cubicBezTo>
                  <a:pt x="3966" y="0"/>
                  <a:pt x="3084" y="106"/>
                  <a:pt x="2978" y="2956"/>
                </a:cubicBezTo>
                <a:lnTo>
                  <a:pt x="1544" y="2978"/>
                </a:lnTo>
                <a:cubicBezTo>
                  <a:pt x="1465" y="2938"/>
                  <a:pt x="1353" y="2902"/>
                  <a:pt x="1211" y="2902"/>
                </a:cubicBezTo>
                <a:cubicBezTo>
                  <a:pt x="1180" y="2902"/>
                  <a:pt x="1146" y="2904"/>
                  <a:pt x="1112" y="2908"/>
                </a:cubicBezTo>
                <a:cubicBezTo>
                  <a:pt x="1057" y="2914"/>
                  <a:pt x="1006" y="2917"/>
                  <a:pt x="958" y="2917"/>
                </a:cubicBezTo>
                <a:cubicBezTo>
                  <a:pt x="732" y="2917"/>
                  <a:pt x="590" y="2853"/>
                  <a:pt x="512" y="2853"/>
                </a:cubicBezTo>
                <a:cubicBezTo>
                  <a:pt x="489" y="2853"/>
                  <a:pt x="472" y="2859"/>
                  <a:pt x="459" y="2872"/>
                </a:cubicBezTo>
                <a:cubicBezTo>
                  <a:pt x="393" y="2943"/>
                  <a:pt x="618" y="3110"/>
                  <a:pt x="922" y="3163"/>
                </a:cubicBezTo>
                <a:cubicBezTo>
                  <a:pt x="834" y="3231"/>
                  <a:pt x="722" y="3252"/>
                  <a:pt x="606" y="3252"/>
                </a:cubicBezTo>
                <a:cubicBezTo>
                  <a:pt x="427" y="3252"/>
                  <a:pt x="238" y="3203"/>
                  <a:pt x="115" y="3203"/>
                </a:cubicBezTo>
                <a:cubicBezTo>
                  <a:pt x="94" y="3203"/>
                  <a:pt x="74" y="3204"/>
                  <a:pt x="58" y="3208"/>
                </a:cubicBezTo>
                <a:cubicBezTo>
                  <a:pt x="18" y="3216"/>
                  <a:pt x="0" y="3265"/>
                  <a:pt x="27" y="3300"/>
                </a:cubicBezTo>
                <a:cubicBezTo>
                  <a:pt x="168" y="3481"/>
                  <a:pt x="406" y="3675"/>
                  <a:pt x="741" y="3710"/>
                </a:cubicBezTo>
                <a:cubicBezTo>
                  <a:pt x="770" y="3714"/>
                  <a:pt x="800" y="3715"/>
                  <a:pt x="830" y="3715"/>
                </a:cubicBezTo>
                <a:cubicBezTo>
                  <a:pt x="1045" y="3715"/>
                  <a:pt x="1299" y="3640"/>
                  <a:pt x="1469" y="3582"/>
                </a:cubicBezTo>
                <a:cubicBezTo>
                  <a:pt x="1550" y="3603"/>
                  <a:pt x="2309" y="3774"/>
                  <a:pt x="2979" y="3774"/>
                </a:cubicBezTo>
                <a:cubicBezTo>
                  <a:pt x="3188" y="3774"/>
                  <a:pt x="3387" y="3758"/>
                  <a:pt x="3556" y="3715"/>
                </a:cubicBezTo>
                <a:cubicBezTo>
                  <a:pt x="4297" y="3525"/>
                  <a:pt x="3627" y="2078"/>
                  <a:pt x="3627" y="2078"/>
                </a:cubicBezTo>
                <a:lnTo>
                  <a:pt x="3966" y="5"/>
                </a:lnTo>
                <a:lnTo>
                  <a:pt x="396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"/>
          <p:cNvSpPr/>
          <p:nvPr/>
        </p:nvSpPr>
        <p:spPr>
          <a:xfrm flipH="1">
            <a:off x="798001" y="1407575"/>
            <a:ext cx="643315" cy="892772"/>
          </a:xfrm>
          <a:custGeom>
            <a:avLst/>
            <a:gdLst/>
            <a:ahLst/>
            <a:cxnLst/>
            <a:rect l="l" t="t" r="r" b="b"/>
            <a:pathLst>
              <a:path w="3515" h="4878" extrusionOk="0">
                <a:moveTo>
                  <a:pt x="959" y="0"/>
                </a:moveTo>
                <a:cubicBezTo>
                  <a:pt x="436" y="0"/>
                  <a:pt x="0" y="595"/>
                  <a:pt x="329" y="1126"/>
                </a:cubicBezTo>
                <a:cubicBezTo>
                  <a:pt x="563" y="1505"/>
                  <a:pt x="867" y="1937"/>
                  <a:pt x="717" y="2780"/>
                </a:cubicBezTo>
                <a:cubicBezTo>
                  <a:pt x="486" y="4035"/>
                  <a:pt x="956" y="4877"/>
                  <a:pt x="1793" y="4877"/>
                </a:cubicBezTo>
                <a:cubicBezTo>
                  <a:pt x="1963" y="4877"/>
                  <a:pt x="2148" y="4843"/>
                  <a:pt x="2345" y="4770"/>
                </a:cubicBezTo>
                <a:cubicBezTo>
                  <a:pt x="3514" y="4337"/>
                  <a:pt x="3497" y="3080"/>
                  <a:pt x="2566" y="2458"/>
                </a:cubicBezTo>
                <a:cubicBezTo>
                  <a:pt x="1630" y="1836"/>
                  <a:pt x="2032" y="574"/>
                  <a:pt x="1375" y="133"/>
                </a:cubicBezTo>
                <a:cubicBezTo>
                  <a:pt x="1366" y="129"/>
                  <a:pt x="1361" y="124"/>
                  <a:pt x="1352" y="120"/>
                </a:cubicBezTo>
                <a:cubicBezTo>
                  <a:pt x="1223" y="37"/>
                  <a:pt x="1088" y="0"/>
                  <a:pt x="959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1"/>
          <p:cNvSpPr/>
          <p:nvPr/>
        </p:nvSpPr>
        <p:spPr>
          <a:xfrm flipH="1">
            <a:off x="1492379" y="4282830"/>
            <a:ext cx="365125" cy="135069"/>
          </a:xfrm>
          <a:custGeom>
            <a:avLst/>
            <a:gdLst/>
            <a:ahLst/>
            <a:cxnLst/>
            <a:rect l="l" t="t" r="r" b="b"/>
            <a:pathLst>
              <a:path w="1995" h="738" extrusionOk="0">
                <a:moveTo>
                  <a:pt x="1769" y="1"/>
                </a:moveTo>
                <a:lnTo>
                  <a:pt x="1310" y="9"/>
                </a:lnTo>
                <a:cubicBezTo>
                  <a:pt x="1310" y="9"/>
                  <a:pt x="825" y="208"/>
                  <a:pt x="410" y="411"/>
                </a:cubicBezTo>
                <a:cubicBezTo>
                  <a:pt x="0" y="614"/>
                  <a:pt x="406" y="715"/>
                  <a:pt x="406" y="715"/>
                </a:cubicBezTo>
                <a:lnTo>
                  <a:pt x="1765" y="737"/>
                </a:lnTo>
                <a:cubicBezTo>
                  <a:pt x="1767" y="737"/>
                  <a:pt x="1770" y="737"/>
                  <a:pt x="1773" y="737"/>
                </a:cubicBezTo>
                <a:cubicBezTo>
                  <a:pt x="1893" y="737"/>
                  <a:pt x="1990" y="638"/>
                  <a:pt x="1994" y="517"/>
                </a:cubicBezTo>
                <a:lnTo>
                  <a:pt x="1769" y="1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1"/>
          <p:cNvSpPr/>
          <p:nvPr/>
        </p:nvSpPr>
        <p:spPr>
          <a:xfrm flipH="1">
            <a:off x="1154890" y="1884344"/>
            <a:ext cx="613849" cy="794307"/>
          </a:xfrm>
          <a:custGeom>
            <a:avLst/>
            <a:gdLst/>
            <a:ahLst/>
            <a:cxnLst/>
            <a:rect l="l" t="t" r="r" b="b"/>
            <a:pathLst>
              <a:path w="3354" h="4340" extrusionOk="0">
                <a:moveTo>
                  <a:pt x="1921" y="0"/>
                </a:moveTo>
                <a:cubicBezTo>
                  <a:pt x="1424" y="0"/>
                  <a:pt x="990" y="146"/>
                  <a:pt x="803" y="497"/>
                </a:cubicBezTo>
                <a:cubicBezTo>
                  <a:pt x="0" y="2015"/>
                  <a:pt x="631" y="4340"/>
                  <a:pt x="631" y="4340"/>
                </a:cubicBezTo>
                <a:lnTo>
                  <a:pt x="2753" y="3797"/>
                </a:lnTo>
                <a:cubicBezTo>
                  <a:pt x="2753" y="3797"/>
                  <a:pt x="3353" y="347"/>
                  <a:pt x="2965" y="184"/>
                </a:cubicBezTo>
                <a:cubicBezTo>
                  <a:pt x="2627" y="68"/>
                  <a:pt x="2259" y="0"/>
                  <a:pt x="1921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1"/>
          <p:cNvSpPr/>
          <p:nvPr/>
        </p:nvSpPr>
        <p:spPr>
          <a:xfrm flipH="1">
            <a:off x="1340655" y="2658338"/>
            <a:ext cx="314977" cy="1626316"/>
          </a:xfrm>
          <a:custGeom>
            <a:avLst/>
            <a:gdLst/>
            <a:ahLst/>
            <a:cxnLst/>
            <a:rect l="l" t="t" r="r" b="b"/>
            <a:pathLst>
              <a:path w="1721" h="8886" extrusionOk="0">
                <a:moveTo>
                  <a:pt x="0" y="0"/>
                </a:moveTo>
                <a:lnTo>
                  <a:pt x="207" y="8885"/>
                </a:lnTo>
                <a:lnTo>
                  <a:pt x="666" y="8877"/>
                </a:lnTo>
                <a:cubicBezTo>
                  <a:pt x="666" y="8877"/>
                  <a:pt x="1315" y="6874"/>
                  <a:pt x="1006" y="5131"/>
                </a:cubicBezTo>
                <a:cubicBezTo>
                  <a:pt x="1249" y="1968"/>
                  <a:pt x="1721" y="111"/>
                  <a:pt x="1721" y="11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1"/>
          <p:cNvSpPr/>
          <p:nvPr/>
        </p:nvSpPr>
        <p:spPr>
          <a:xfrm flipH="1">
            <a:off x="1029887" y="2678470"/>
            <a:ext cx="483722" cy="1583489"/>
          </a:xfrm>
          <a:custGeom>
            <a:avLst/>
            <a:gdLst/>
            <a:ahLst/>
            <a:cxnLst/>
            <a:rect l="l" t="t" r="r" b="b"/>
            <a:pathLst>
              <a:path w="2643" h="8652" extrusionOk="0">
                <a:moveTo>
                  <a:pt x="0" y="1"/>
                </a:moveTo>
                <a:lnTo>
                  <a:pt x="1937" y="8652"/>
                </a:lnTo>
                <a:lnTo>
                  <a:pt x="2445" y="8652"/>
                </a:lnTo>
                <a:cubicBezTo>
                  <a:pt x="2445" y="8652"/>
                  <a:pt x="2643" y="6587"/>
                  <a:pt x="2017" y="4933"/>
                </a:cubicBezTo>
                <a:cubicBezTo>
                  <a:pt x="2630" y="495"/>
                  <a:pt x="1845" y="1"/>
                  <a:pt x="184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1"/>
          <p:cNvSpPr/>
          <p:nvPr/>
        </p:nvSpPr>
        <p:spPr>
          <a:xfrm flipH="1">
            <a:off x="847233" y="2560605"/>
            <a:ext cx="907047" cy="1254053"/>
          </a:xfrm>
          <a:custGeom>
            <a:avLst/>
            <a:gdLst/>
            <a:ahLst/>
            <a:cxnLst/>
            <a:rect l="l" t="t" r="r" b="b"/>
            <a:pathLst>
              <a:path w="4956" h="6852" extrusionOk="0">
                <a:moveTo>
                  <a:pt x="420" y="1"/>
                </a:moveTo>
                <a:cubicBezTo>
                  <a:pt x="420" y="1"/>
                  <a:pt x="1" y="2912"/>
                  <a:pt x="226" y="6446"/>
                </a:cubicBezTo>
                <a:cubicBezTo>
                  <a:pt x="1002" y="6744"/>
                  <a:pt x="1711" y="6851"/>
                  <a:pt x="2330" y="6851"/>
                </a:cubicBezTo>
                <a:cubicBezTo>
                  <a:pt x="3949" y="6851"/>
                  <a:pt x="4955" y="6115"/>
                  <a:pt x="4955" y="6115"/>
                </a:cubicBezTo>
                <a:cubicBezTo>
                  <a:pt x="4955" y="6115"/>
                  <a:pt x="4333" y="2436"/>
                  <a:pt x="2696" y="1"/>
                </a:cubicBezTo>
                <a:cubicBezTo>
                  <a:pt x="2252" y="110"/>
                  <a:pt x="1830" y="171"/>
                  <a:pt x="1438" y="171"/>
                </a:cubicBezTo>
                <a:cubicBezTo>
                  <a:pt x="1072" y="171"/>
                  <a:pt x="731" y="118"/>
                  <a:pt x="42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1"/>
          <p:cNvSpPr/>
          <p:nvPr/>
        </p:nvSpPr>
        <p:spPr>
          <a:xfrm flipH="1">
            <a:off x="970771" y="4261783"/>
            <a:ext cx="188328" cy="156116"/>
          </a:xfrm>
          <a:custGeom>
            <a:avLst/>
            <a:gdLst/>
            <a:ahLst/>
            <a:cxnLst/>
            <a:rect l="l" t="t" r="r" b="b"/>
            <a:pathLst>
              <a:path w="1029" h="853" extrusionOk="0">
                <a:moveTo>
                  <a:pt x="0" y="1"/>
                </a:moveTo>
                <a:lnTo>
                  <a:pt x="0" y="685"/>
                </a:lnTo>
                <a:cubicBezTo>
                  <a:pt x="0" y="777"/>
                  <a:pt x="75" y="852"/>
                  <a:pt x="168" y="852"/>
                </a:cubicBezTo>
                <a:lnTo>
                  <a:pt x="843" y="852"/>
                </a:lnTo>
                <a:cubicBezTo>
                  <a:pt x="949" y="852"/>
                  <a:pt x="1028" y="755"/>
                  <a:pt x="1006" y="654"/>
                </a:cubicBezTo>
                <a:lnTo>
                  <a:pt x="508" y="1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1"/>
          <p:cNvSpPr/>
          <p:nvPr/>
        </p:nvSpPr>
        <p:spPr>
          <a:xfrm flipH="1">
            <a:off x="1366461" y="1699859"/>
            <a:ext cx="201322" cy="308206"/>
          </a:xfrm>
          <a:custGeom>
            <a:avLst/>
            <a:gdLst/>
            <a:ahLst/>
            <a:cxnLst/>
            <a:rect l="l" t="t" r="r" b="b"/>
            <a:pathLst>
              <a:path w="1100" h="1684" extrusionOk="0">
                <a:moveTo>
                  <a:pt x="852" y="1"/>
                </a:moveTo>
                <a:lnTo>
                  <a:pt x="1" y="164"/>
                </a:lnTo>
                <a:lnTo>
                  <a:pt x="244" y="1426"/>
                </a:lnTo>
                <a:cubicBezTo>
                  <a:pt x="273" y="1578"/>
                  <a:pt x="407" y="1683"/>
                  <a:pt x="554" y="1683"/>
                </a:cubicBezTo>
                <a:cubicBezTo>
                  <a:pt x="586" y="1683"/>
                  <a:pt x="618" y="1678"/>
                  <a:pt x="649" y="1668"/>
                </a:cubicBezTo>
                <a:cubicBezTo>
                  <a:pt x="927" y="1580"/>
                  <a:pt x="1099" y="1298"/>
                  <a:pt x="1042" y="1011"/>
                </a:cubicBezTo>
                <a:lnTo>
                  <a:pt x="852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1"/>
          <p:cNvSpPr/>
          <p:nvPr/>
        </p:nvSpPr>
        <p:spPr>
          <a:xfrm flipH="1">
            <a:off x="1335897" y="1521597"/>
            <a:ext cx="354510" cy="361831"/>
          </a:xfrm>
          <a:custGeom>
            <a:avLst/>
            <a:gdLst/>
            <a:ahLst/>
            <a:cxnLst/>
            <a:rect l="l" t="t" r="r" b="b"/>
            <a:pathLst>
              <a:path w="1937" h="1977" extrusionOk="0">
                <a:moveTo>
                  <a:pt x="1056" y="0"/>
                </a:moveTo>
                <a:cubicBezTo>
                  <a:pt x="747" y="0"/>
                  <a:pt x="442" y="206"/>
                  <a:pt x="252" y="657"/>
                </a:cubicBezTo>
                <a:cubicBezTo>
                  <a:pt x="0" y="1253"/>
                  <a:pt x="168" y="1756"/>
                  <a:pt x="561" y="1923"/>
                </a:cubicBezTo>
                <a:cubicBezTo>
                  <a:pt x="645" y="1959"/>
                  <a:pt x="733" y="1977"/>
                  <a:pt x="822" y="1977"/>
                </a:cubicBezTo>
                <a:cubicBezTo>
                  <a:pt x="1150" y="1977"/>
                  <a:pt x="1488" y="1735"/>
                  <a:pt x="1686" y="1266"/>
                </a:cubicBezTo>
                <a:cubicBezTo>
                  <a:pt x="1937" y="670"/>
                  <a:pt x="1747" y="229"/>
                  <a:pt x="1350" y="62"/>
                </a:cubicBezTo>
                <a:cubicBezTo>
                  <a:pt x="1254" y="21"/>
                  <a:pt x="1155" y="0"/>
                  <a:pt x="1056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1"/>
          <p:cNvSpPr/>
          <p:nvPr/>
        </p:nvSpPr>
        <p:spPr>
          <a:xfrm flipH="1">
            <a:off x="931239" y="1915274"/>
            <a:ext cx="584749" cy="986295"/>
          </a:xfrm>
          <a:custGeom>
            <a:avLst/>
            <a:gdLst/>
            <a:ahLst/>
            <a:cxnLst/>
            <a:rect l="l" t="t" r="r" b="b"/>
            <a:pathLst>
              <a:path w="3195" h="5389" extrusionOk="0">
                <a:moveTo>
                  <a:pt x="1448" y="0"/>
                </a:moveTo>
                <a:cubicBezTo>
                  <a:pt x="1351" y="0"/>
                  <a:pt x="1255" y="24"/>
                  <a:pt x="1165" y="77"/>
                </a:cubicBezTo>
                <a:cubicBezTo>
                  <a:pt x="860" y="253"/>
                  <a:pt x="913" y="853"/>
                  <a:pt x="1068" y="1175"/>
                </a:cubicBezTo>
                <a:lnTo>
                  <a:pt x="2091" y="2852"/>
                </a:lnTo>
                <a:lnTo>
                  <a:pt x="1094" y="4153"/>
                </a:lnTo>
                <a:cubicBezTo>
                  <a:pt x="984" y="4171"/>
                  <a:pt x="821" y="4219"/>
                  <a:pt x="666" y="4378"/>
                </a:cubicBezTo>
                <a:cubicBezTo>
                  <a:pt x="388" y="4656"/>
                  <a:pt x="141" y="4656"/>
                  <a:pt x="133" y="4753"/>
                </a:cubicBezTo>
                <a:cubicBezTo>
                  <a:pt x="131" y="4795"/>
                  <a:pt x="180" y="4817"/>
                  <a:pt x="259" y="4817"/>
                </a:cubicBezTo>
                <a:cubicBezTo>
                  <a:pt x="364" y="4817"/>
                  <a:pt x="521" y="4777"/>
                  <a:pt x="675" y="4691"/>
                </a:cubicBezTo>
                <a:lnTo>
                  <a:pt x="675" y="4691"/>
                </a:lnTo>
                <a:cubicBezTo>
                  <a:pt x="600" y="4996"/>
                  <a:pt x="146" y="5128"/>
                  <a:pt x="27" y="5265"/>
                </a:cubicBezTo>
                <a:cubicBezTo>
                  <a:pt x="0" y="5296"/>
                  <a:pt x="18" y="5349"/>
                  <a:pt x="62" y="5357"/>
                </a:cubicBezTo>
                <a:cubicBezTo>
                  <a:pt x="140" y="5376"/>
                  <a:pt x="229" y="5388"/>
                  <a:pt x="324" y="5388"/>
                </a:cubicBezTo>
                <a:cubicBezTo>
                  <a:pt x="498" y="5388"/>
                  <a:pt x="691" y="5348"/>
                  <a:pt x="874" y="5234"/>
                </a:cubicBezTo>
                <a:cubicBezTo>
                  <a:pt x="1165" y="5053"/>
                  <a:pt x="1434" y="4572"/>
                  <a:pt x="1465" y="4515"/>
                </a:cubicBezTo>
                <a:cubicBezTo>
                  <a:pt x="1875" y="4210"/>
                  <a:pt x="3194" y="3182"/>
                  <a:pt x="3155" y="2684"/>
                </a:cubicBezTo>
                <a:cubicBezTo>
                  <a:pt x="3128" y="2309"/>
                  <a:pt x="2427" y="1263"/>
                  <a:pt x="2144" y="513"/>
                </a:cubicBezTo>
                <a:cubicBezTo>
                  <a:pt x="2035" y="218"/>
                  <a:pt x="1741" y="0"/>
                  <a:pt x="1448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1"/>
          <p:cNvSpPr/>
          <p:nvPr/>
        </p:nvSpPr>
        <p:spPr>
          <a:xfrm flipH="1">
            <a:off x="1287396" y="1459736"/>
            <a:ext cx="303813" cy="394591"/>
          </a:xfrm>
          <a:custGeom>
            <a:avLst/>
            <a:gdLst/>
            <a:ahLst/>
            <a:cxnLst/>
            <a:rect l="l" t="t" r="r" b="b"/>
            <a:pathLst>
              <a:path w="1660" h="2156" extrusionOk="0">
                <a:moveTo>
                  <a:pt x="523" y="1"/>
                </a:moveTo>
                <a:cubicBezTo>
                  <a:pt x="259" y="1"/>
                  <a:pt x="36" y="147"/>
                  <a:pt x="1" y="554"/>
                </a:cubicBezTo>
                <a:cubicBezTo>
                  <a:pt x="1" y="554"/>
                  <a:pt x="1" y="554"/>
                  <a:pt x="1" y="554"/>
                </a:cubicBezTo>
                <a:cubicBezTo>
                  <a:pt x="17" y="554"/>
                  <a:pt x="419" y="558"/>
                  <a:pt x="808" y="991"/>
                </a:cubicBezTo>
                <a:cubicBezTo>
                  <a:pt x="694" y="1789"/>
                  <a:pt x="949" y="2050"/>
                  <a:pt x="1139" y="2155"/>
                </a:cubicBezTo>
                <a:cubicBezTo>
                  <a:pt x="1391" y="1242"/>
                  <a:pt x="1660" y="1008"/>
                  <a:pt x="1461" y="554"/>
                </a:cubicBezTo>
                <a:cubicBezTo>
                  <a:pt x="1345" y="291"/>
                  <a:pt x="894" y="1"/>
                  <a:pt x="52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1"/>
          <p:cNvSpPr/>
          <p:nvPr/>
        </p:nvSpPr>
        <p:spPr>
          <a:xfrm flipH="1">
            <a:off x="1395871" y="1669699"/>
            <a:ext cx="79248" cy="93157"/>
          </a:xfrm>
          <a:custGeom>
            <a:avLst/>
            <a:gdLst/>
            <a:ahLst/>
            <a:cxnLst/>
            <a:rect l="l" t="t" r="r" b="b"/>
            <a:pathLst>
              <a:path w="433" h="509" extrusionOk="0">
                <a:moveTo>
                  <a:pt x="209" y="1"/>
                </a:moveTo>
                <a:cubicBezTo>
                  <a:pt x="128" y="1"/>
                  <a:pt x="48" y="52"/>
                  <a:pt x="1" y="169"/>
                </a:cubicBezTo>
                <a:lnTo>
                  <a:pt x="80" y="496"/>
                </a:lnTo>
                <a:cubicBezTo>
                  <a:pt x="101" y="504"/>
                  <a:pt x="122" y="508"/>
                  <a:pt x="144" y="508"/>
                </a:cubicBezTo>
                <a:cubicBezTo>
                  <a:pt x="228" y="508"/>
                  <a:pt x="314" y="447"/>
                  <a:pt x="367" y="324"/>
                </a:cubicBezTo>
                <a:cubicBezTo>
                  <a:pt x="433" y="174"/>
                  <a:pt x="385" y="59"/>
                  <a:pt x="283" y="15"/>
                </a:cubicBezTo>
                <a:cubicBezTo>
                  <a:pt x="259" y="6"/>
                  <a:pt x="234" y="1"/>
                  <a:pt x="2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1"/>
          <p:cNvSpPr/>
          <p:nvPr/>
        </p:nvSpPr>
        <p:spPr>
          <a:xfrm>
            <a:off x="1857508" y="857418"/>
            <a:ext cx="266590" cy="3778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Rubik;500"/>
              </a:rPr>
              <a:t>?</a:t>
            </a:r>
          </a:p>
        </p:txBody>
      </p:sp>
      <p:sp>
        <p:nvSpPr>
          <p:cNvPr id="516" name="Google Shape;516;p41"/>
          <p:cNvSpPr/>
          <p:nvPr/>
        </p:nvSpPr>
        <p:spPr>
          <a:xfrm>
            <a:off x="2283020" y="1235218"/>
            <a:ext cx="75560" cy="3724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Rubik;500"/>
              </a:rPr>
              <a:t>!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>
          <a:extLst>
            <a:ext uri="{FF2B5EF4-FFF2-40B4-BE49-F238E27FC236}">
              <a16:creationId xmlns:a16="http://schemas.microsoft.com/office/drawing/2014/main" id="{5A3EAEBB-5427-F0A4-E791-97382295B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">
            <a:extLst>
              <a:ext uri="{FF2B5EF4-FFF2-40B4-BE49-F238E27FC236}">
                <a16:creationId xmlns:a16="http://schemas.microsoft.com/office/drawing/2014/main" id="{26F6E7C9-BAEB-8B1D-5CD8-4E4BBD7799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8953" y="2009850"/>
            <a:ext cx="5370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sk-SK" sz="2800" dirty="0"/>
              <a:t>Čo je podľa vás najväčšia chyba, ktorú robíme v komunikácii?</a:t>
            </a:r>
          </a:p>
        </p:txBody>
      </p:sp>
      <p:sp>
        <p:nvSpPr>
          <p:cNvPr id="502" name="Google Shape;502;p41">
            <a:extLst>
              <a:ext uri="{FF2B5EF4-FFF2-40B4-BE49-F238E27FC236}">
                <a16:creationId xmlns:a16="http://schemas.microsoft.com/office/drawing/2014/main" id="{8207CCA2-D086-2840-DA70-63A17DB7ADEA}"/>
              </a:ext>
            </a:extLst>
          </p:cNvPr>
          <p:cNvSpPr/>
          <p:nvPr/>
        </p:nvSpPr>
        <p:spPr>
          <a:xfrm flipH="1">
            <a:off x="1496406" y="1914725"/>
            <a:ext cx="786620" cy="690901"/>
          </a:xfrm>
          <a:custGeom>
            <a:avLst/>
            <a:gdLst/>
            <a:ahLst/>
            <a:cxnLst/>
            <a:rect l="l" t="t" r="r" b="b"/>
            <a:pathLst>
              <a:path w="4298" h="3775" extrusionOk="0">
                <a:moveTo>
                  <a:pt x="3966" y="0"/>
                </a:moveTo>
                <a:cubicBezTo>
                  <a:pt x="3966" y="0"/>
                  <a:pt x="3084" y="106"/>
                  <a:pt x="2978" y="2956"/>
                </a:cubicBezTo>
                <a:lnTo>
                  <a:pt x="1544" y="2978"/>
                </a:lnTo>
                <a:cubicBezTo>
                  <a:pt x="1465" y="2938"/>
                  <a:pt x="1353" y="2902"/>
                  <a:pt x="1211" y="2902"/>
                </a:cubicBezTo>
                <a:cubicBezTo>
                  <a:pt x="1180" y="2902"/>
                  <a:pt x="1146" y="2904"/>
                  <a:pt x="1112" y="2908"/>
                </a:cubicBezTo>
                <a:cubicBezTo>
                  <a:pt x="1057" y="2914"/>
                  <a:pt x="1006" y="2917"/>
                  <a:pt x="958" y="2917"/>
                </a:cubicBezTo>
                <a:cubicBezTo>
                  <a:pt x="732" y="2917"/>
                  <a:pt x="590" y="2853"/>
                  <a:pt x="512" y="2853"/>
                </a:cubicBezTo>
                <a:cubicBezTo>
                  <a:pt x="489" y="2853"/>
                  <a:pt x="472" y="2859"/>
                  <a:pt x="459" y="2872"/>
                </a:cubicBezTo>
                <a:cubicBezTo>
                  <a:pt x="393" y="2943"/>
                  <a:pt x="618" y="3110"/>
                  <a:pt x="922" y="3163"/>
                </a:cubicBezTo>
                <a:cubicBezTo>
                  <a:pt x="834" y="3231"/>
                  <a:pt x="722" y="3252"/>
                  <a:pt x="606" y="3252"/>
                </a:cubicBezTo>
                <a:cubicBezTo>
                  <a:pt x="427" y="3252"/>
                  <a:pt x="238" y="3203"/>
                  <a:pt x="115" y="3203"/>
                </a:cubicBezTo>
                <a:cubicBezTo>
                  <a:pt x="94" y="3203"/>
                  <a:pt x="74" y="3204"/>
                  <a:pt x="58" y="3208"/>
                </a:cubicBezTo>
                <a:cubicBezTo>
                  <a:pt x="18" y="3216"/>
                  <a:pt x="0" y="3265"/>
                  <a:pt x="27" y="3300"/>
                </a:cubicBezTo>
                <a:cubicBezTo>
                  <a:pt x="168" y="3481"/>
                  <a:pt x="406" y="3675"/>
                  <a:pt x="741" y="3710"/>
                </a:cubicBezTo>
                <a:cubicBezTo>
                  <a:pt x="770" y="3714"/>
                  <a:pt x="800" y="3715"/>
                  <a:pt x="830" y="3715"/>
                </a:cubicBezTo>
                <a:cubicBezTo>
                  <a:pt x="1045" y="3715"/>
                  <a:pt x="1299" y="3640"/>
                  <a:pt x="1469" y="3582"/>
                </a:cubicBezTo>
                <a:cubicBezTo>
                  <a:pt x="1550" y="3603"/>
                  <a:pt x="2309" y="3774"/>
                  <a:pt x="2979" y="3774"/>
                </a:cubicBezTo>
                <a:cubicBezTo>
                  <a:pt x="3188" y="3774"/>
                  <a:pt x="3387" y="3758"/>
                  <a:pt x="3556" y="3715"/>
                </a:cubicBezTo>
                <a:cubicBezTo>
                  <a:pt x="4297" y="3525"/>
                  <a:pt x="3627" y="2078"/>
                  <a:pt x="3627" y="2078"/>
                </a:cubicBezTo>
                <a:lnTo>
                  <a:pt x="3966" y="5"/>
                </a:lnTo>
                <a:lnTo>
                  <a:pt x="396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">
            <a:extLst>
              <a:ext uri="{FF2B5EF4-FFF2-40B4-BE49-F238E27FC236}">
                <a16:creationId xmlns:a16="http://schemas.microsoft.com/office/drawing/2014/main" id="{973550AC-265C-6230-F65D-86789D42529D}"/>
              </a:ext>
            </a:extLst>
          </p:cNvPr>
          <p:cNvSpPr/>
          <p:nvPr/>
        </p:nvSpPr>
        <p:spPr>
          <a:xfrm flipH="1">
            <a:off x="798001" y="1407575"/>
            <a:ext cx="643315" cy="892772"/>
          </a:xfrm>
          <a:custGeom>
            <a:avLst/>
            <a:gdLst/>
            <a:ahLst/>
            <a:cxnLst/>
            <a:rect l="l" t="t" r="r" b="b"/>
            <a:pathLst>
              <a:path w="3515" h="4878" extrusionOk="0">
                <a:moveTo>
                  <a:pt x="959" y="0"/>
                </a:moveTo>
                <a:cubicBezTo>
                  <a:pt x="436" y="0"/>
                  <a:pt x="0" y="595"/>
                  <a:pt x="329" y="1126"/>
                </a:cubicBezTo>
                <a:cubicBezTo>
                  <a:pt x="563" y="1505"/>
                  <a:pt x="867" y="1937"/>
                  <a:pt x="717" y="2780"/>
                </a:cubicBezTo>
                <a:cubicBezTo>
                  <a:pt x="486" y="4035"/>
                  <a:pt x="956" y="4877"/>
                  <a:pt x="1793" y="4877"/>
                </a:cubicBezTo>
                <a:cubicBezTo>
                  <a:pt x="1963" y="4877"/>
                  <a:pt x="2148" y="4843"/>
                  <a:pt x="2345" y="4770"/>
                </a:cubicBezTo>
                <a:cubicBezTo>
                  <a:pt x="3514" y="4337"/>
                  <a:pt x="3497" y="3080"/>
                  <a:pt x="2566" y="2458"/>
                </a:cubicBezTo>
                <a:cubicBezTo>
                  <a:pt x="1630" y="1836"/>
                  <a:pt x="2032" y="574"/>
                  <a:pt x="1375" y="133"/>
                </a:cubicBezTo>
                <a:cubicBezTo>
                  <a:pt x="1366" y="129"/>
                  <a:pt x="1361" y="124"/>
                  <a:pt x="1352" y="120"/>
                </a:cubicBezTo>
                <a:cubicBezTo>
                  <a:pt x="1223" y="37"/>
                  <a:pt x="1088" y="0"/>
                  <a:pt x="959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1">
            <a:extLst>
              <a:ext uri="{FF2B5EF4-FFF2-40B4-BE49-F238E27FC236}">
                <a16:creationId xmlns:a16="http://schemas.microsoft.com/office/drawing/2014/main" id="{6343DE10-BB4D-1D61-3681-68989B65CBB4}"/>
              </a:ext>
            </a:extLst>
          </p:cNvPr>
          <p:cNvSpPr/>
          <p:nvPr/>
        </p:nvSpPr>
        <p:spPr>
          <a:xfrm flipH="1">
            <a:off x="1492379" y="4282830"/>
            <a:ext cx="365125" cy="135069"/>
          </a:xfrm>
          <a:custGeom>
            <a:avLst/>
            <a:gdLst/>
            <a:ahLst/>
            <a:cxnLst/>
            <a:rect l="l" t="t" r="r" b="b"/>
            <a:pathLst>
              <a:path w="1995" h="738" extrusionOk="0">
                <a:moveTo>
                  <a:pt x="1769" y="1"/>
                </a:moveTo>
                <a:lnTo>
                  <a:pt x="1310" y="9"/>
                </a:lnTo>
                <a:cubicBezTo>
                  <a:pt x="1310" y="9"/>
                  <a:pt x="825" y="208"/>
                  <a:pt x="410" y="411"/>
                </a:cubicBezTo>
                <a:cubicBezTo>
                  <a:pt x="0" y="614"/>
                  <a:pt x="406" y="715"/>
                  <a:pt x="406" y="715"/>
                </a:cubicBezTo>
                <a:lnTo>
                  <a:pt x="1765" y="737"/>
                </a:lnTo>
                <a:cubicBezTo>
                  <a:pt x="1767" y="737"/>
                  <a:pt x="1770" y="737"/>
                  <a:pt x="1773" y="737"/>
                </a:cubicBezTo>
                <a:cubicBezTo>
                  <a:pt x="1893" y="737"/>
                  <a:pt x="1990" y="638"/>
                  <a:pt x="1994" y="517"/>
                </a:cubicBezTo>
                <a:lnTo>
                  <a:pt x="1769" y="1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1">
            <a:extLst>
              <a:ext uri="{FF2B5EF4-FFF2-40B4-BE49-F238E27FC236}">
                <a16:creationId xmlns:a16="http://schemas.microsoft.com/office/drawing/2014/main" id="{018A60A8-168C-ED88-696C-5C9658515C54}"/>
              </a:ext>
            </a:extLst>
          </p:cNvPr>
          <p:cNvSpPr/>
          <p:nvPr/>
        </p:nvSpPr>
        <p:spPr>
          <a:xfrm flipH="1">
            <a:off x="1154890" y="1884344"/>
            <a:ext cx="613849" cy="794307"/>
          </a:xfrm>
          <a:custGeom>
            <a:avLst/>
            <a:gdLst/>
            <a:ahLst/>
            <a:cxnLst/>
            <a:rect l="l" t="t" r="r" b="b"/>
            <a:pathLst>
              <a:path w="3354" h="4340" extrusionOk="0">
                <a:moveTo>
                  <a:pt x="1921" y="0"/>
                </a:moveTo>
                <a:cubicBezTo>
                  <a:pt x="1424" y="0"/>
                  <a:pt x="990" y="146"/>
                  <a:pt x="803" y="497"/>
                </a:cubicBezTo>
                <a:cubicBezTo>
                  <a:pt x="0" y="2015"/>
                  <a:pt x="631" y="4340"/>
                  <a:pt x="631" y="4340"/>
                </a:cubicBezTo>
                <a:lnTo>
                  <a:pt x="2753" y="3797"/>
                </a:lnTo>
                <a:cubicBezTo>
                  <a:pt x="2753" y="3797"/>
                  <a:pt x="3353" y="347"/>
                  <a:pt x="2965" y="184"/>
                </a:cubicBezTo>
                <a:cubicBezTo>
                  <a:pt x="2627" y="68"/>
                  <a:pt x="2259" y="0"/>
                  <a:pt x="1921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1">
            <a:extLst>
              <a:ext uri="{FF2B5EF4-FFF2-40B4-BE49-F238E27FC236}">
                <a16:creationId xmlns:a16="http://schemas.microsoft.com/office/drawing/2014/main" id="{2B9B81D8-5859-7164-04B3-3EE04EE7B2F0}"/>
              </a:ext>
            </a:extLst>
          </p:cNvPr>
          <p:cNvSpPr/>
          <p:nvPr/>
        </p:nvSpPr>
        <p:spPr>
          <a:xfrm flipH="1">
            <a:off x="1340655" y="2658338"/>
            <a:ext cx="314977" cy="1626316"/>
          </a:xfrm>
          <a:custGeom>
            <a:avLst/>
            <a:gdLst/>
            <a:ahLst/>
            <a:cxnLst/>
            <a:rect l="l" t="t" r="r" b="b"/>
            <a:pathLst>
              <a:path w="1721" h="8886" extrusionOk="0">
                <a:moveTo>
                  <a:pt x="0" y="0"/>
                </a:moveTo>
                <a:lnTo>
                  <a:pt x="207" y="8885"/>
                </a:lnTo>
                <a:lnTo>
                  <a:pt x="666" y="8877"/>
                </a:lnTo>
                <a:cubicBezTo>
                  <a:pt x="666" y="8877"/>
                  <a:pt x="1315" y="6874"/>
                  <a:pt x="1006" y="5131"/>
                </a:cubicBezTo>
                <a:cubicBezTo>
                  <a:pt x="1249" y="1968"/>
                  <a:pt x="1721" y="111"/>
                  <a:pt x="1721" y="11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1">
            <a:extLst>
              <a:ext uri="{FF2B5EF4-FFF2-40B4-BE49-F238E27FC236}">
                <a16:creationId xmlns:a16="http://schemas.microsoft.com/office/drawing/2014/main" id="{8D76054B-FE81-9657-4937-906F3FF97365}"/>
              </a:ext>
            </a:extLst>
          </p:cNvPr>
          <p:cNvSpPr/>
          <p:nvPr/>
        </p:nvSpPr>
        <p:spPr>
          <a:xfrm flipH="1">
            <a:off x="1029887" y="2678470"/>
            <a:ext cx="483722" cy="1583489"/>
          </a:xfrm>
          <a:custGeom>
            <a:avLst/>
            <a:gdLst/>
            <a:ahLst/>
            <a:cxnLst/>
            <a:rect l="l" t="t" r="r" b="b"/>
            <a:pathLst>
              <a:path w="2643" h="8652" extrusionOk="0">
                <a:moveTo>
                  <a:pt x="0" y="1"/>
                </a:moveTo>
                <a:lnTo>
                  <a:pt x="1937" y="8652"/>
                </a:lnTo>
                <a:lnTo>
                  <a:pt x="2445" y="8652"/>
                </a:lnTo>
                <a:cubicBezTo>
                  <a:pt x="2445" y="8652"/>
                  <a:pt x="2643" y="6587"/>
                  <a:pt x="2017" y="4933"/>
                </a:cubicBezTo>
                <a:cubicBezTo>
                  <a:pt x="2630" y="495"/>
                  <a:pt x="1845" y="1"/>
                  <a:pt x="184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1">
            <a:extLst>
              <a:ext uri="{FF2B5EF4-FFF2-40B4-BE49-F238E27FC236}">
                <a16:creationId xmlns:a16="http://schemas.microsoft.com/office/drawing/2014/main" id="{64D0DF32-0F3F-ED14-8C69-889A7F3DACDD}"/>
              </a:ext>
            </a:extLst>
          </p:cNvPr>
          <p:cNvSpPr/>
          <p:nvPr/>
        </p:nvSpPr>
        <p:spPr>
          <a:xfrm flipH="1">
            <a:off x="847233" y="2560605"/>
            <a:ext cx="907047" cy="1254053"/>
          </a:xfrm>
          <a:custGeom>
            <a:avLst/>
            <a:gdLst/>
            <a:ahLst/>
            <a:cxnLst/>
            <a:rect l="l" t="t" r="r" b="b"/>
            <a:pathLst>
              <a:path w="4956" h="6852" extrusionOk="0">
                <a:moveTo>
                  <a:pt x="420" y="1"/>
                </a:moveTo>
                <a:cubicBezTo>
                  <a:pt x="420" y="1"/>
                  <a:pt x="1" y="2912"/>
                  <a:pt x="226" y="6446"/>
                </a:cubicBezTo>
                <a:cubicBezTo>
                  <a:pt x="1002" y="6744"/>
                  <a:pt x="1711" y="6851"/>
                  <a:pt x="2330" y="6851"/>
                </a:cubicBezTo>
                <a:cubicBezTo>
                  <a:pt x="3949" y="6851"/>
                  <a:pt x="4955" y="6115"/>
                  <a:pt x="4955" y="6115"/>
                </a:cubicBezTo>
                <a:cubicBezTo>
                  <a:pt x="4955" y="6115"/>
                  <a:pt x="4333" y="2436"/>
                  <a:pt x="2696" y="1"/>
                </a:cubicBezTo>
                <a:cubicBezTo>
                  <a:pt x="2252" y="110"/>
                  <a:pt x="1830" y="171"/>
                  <a:pt x="1438" y="171"/>
                </a:cubicBezTo>
                <a:cubicBezTo>
                  <a:pt x="1072" y="171"/>
                  <a:pt x="731" y="118"/>
                  <a:pt x="42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1">
            <a:extLst>
              <a:ext uri="{FF2B5EF4-FFF2-40B4-BE49-F238E27FC236}">
                <a16:creationId xmlns:a16="http://schemas.microsoft.com/office/drawing/2014/main" id="{29CABBE0-C71B-C79D-BD1B-D7AD05058812}"/>
              </a:ext>
            </a:extLst>
          </p:cNvPr>
          <p:cNvSpPr/>
          <p:nvPr/>
        </p:nvSpPr>
        <p:spPr>
          <a:xfrm flipH="1">
            <a:off x="970771" y="4261783"/>
            <a:ext cx="188328" cy="156116"/>
          </a:xfrm>
          <a:custGeom>
            <a:avLst/>
            <a:gdLst/>
            <a:ahLst/>
            <a:cxnLst/>
            <a:rect l="l" t="t" r="r" b="b"/>
            <a:pathLst>
              <a:path w="1029" h="853" extrusionOk="0">
                <a:moveTo>
                  <a:pt x="0" y="1"/>
                </a:moveTo>
                <a:lnTo>
                  <a:pt x="0" y="685"/>
                </a:lnTo>
                <a:cubicBezTo>
                  <a:pt x="0" y="777"/>
                  <a:pt x="75" y="852"/>
                  <a:pt x="168" y="852"/>
                </a:cubicBezTo>
                <a:lnTo>
                  <a:pt x="843" y="852"/>
                </a:lnTo>
                <a:cubicBezTo>
                  <a:pt x="949" y="852"/>
                  <a:pt x="1028" y="755"/>
                  <a:pt x="1006" y="654"/>
                </a:cubicBezTo>
                <a:lnTo>
                  <a:pt x="508" y="1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1">
            <a:extLst>
              <a:ext uri="{FF2B5EF4-FFF2-40B4-BE49-F238E27FC236}">
                <a16:creationId xmlns:a16="http://schemas.microsoft.com/office/drawing/2014/main" id="{95830BAC-95C0-BB0A-BA51-31E97AD360A3}"/>
              </a:ext>
            </a:extLst>
          </p:cNvPr>
          <p:cNvSpPr/>
          <p:nvPr/>
        </p:nvSpPr>
        <p:spPr>
          <a:xfrm flipH="1">
            <a:off x="1366461" y="1699859"/>
            <a:ext cx="201322" cy="308206"/>
          </a:xfrm>
          <a:custGeom>
            <a:avLst/>
            <a:gdLst/>
            <a:ahLst/>
            <a:cxnLst/>
            <a:rect l="l" t="t" r="r" b="b"/>
            <a:pathLst>
              <a:path w="1100" h="1684" extrusionOk="0">
                <a:moveTo>
                  <a:pt x="852" y="1"/>
                </a:moveTo>
                <a:lnTo>
                  <a:pt x="1" y="164"/>
                </a:lnTo>
                <a:lnTo>
                  <a:pt x="244" y="1426"/>
                </a:lnTo>
                <a:cubicBezTo>
                  <a:pt x="273" y="1578"/>
                  <a:pt x="407" y="1683"/>
                  <a:pt x="554" y="1683"/>
                </a:cubicBezTo>
                <a:cubicBezTo>
                  <a:pt x="586" y="1683"/>
                  <a:pt x="618" y="1678"/>
                  <a:pt x="649" y="1668"/>
                </a:cubicBezTo>
                <a:cubicBezTo>
                  <a:pt x="927" y="1580"/>
                  <a:pt x="1099" y="1298"/>
                  <a:pt x="1042" y="1011"/>
                </a:cubicBezTo>
                <a:lnTo>
                  <a:pt x="852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1">
            <a:extLst>
              <a:ext uri="{FF2B5EF4-FFF2-40B4-BE49-F238E27FC236}">
                <a16:creationId xmlns:a16="http://schemas.microsoft.com/office/drawing/2014/main" id="{B528FFE0-3801-880C-37F2-D47BE9807ADC}"/>
              </a:ext>
            </a:extLst>
          </p:cNvPr>
          <p:cNvSpPr/>
          <p:nvPr/>
        </p:nvSpPr>
        <p:spPr>
          <a:xfrm flipH="1">
            <a:off x="1335897" y="1521597"/>
            <a:ext cx="354510" cy="361831"/>
          </a:xfrm>
          <a:custGeom>
            <a:avLst/>
            <a:gdLst/>
            <a:ahLst/>
            <a:cxnLst/>
            <a:rect l="l" t="t" r="r" b="b"/>
            <a:pathLst>
              <a:path w="1937" h="1977" extrusionOk="0">
                <a:moveTo>
                  <a:pt x="1056" y="0"/>
                </a:moveTo>
                <a:cubicBezTo>
                  <a:pt x="747" y="0"/>
                  <a:pt x="442" y="206"/>
                  <a:pt x="252" y="657"/>
                </a:cubicBezTo>
                <a:cubicBezTo>
                  <a:pt x="0" y="1253"/>
                  <a:pt x="168" y="1756"/>
                  <a:pt x="561" y="1923"/>
                </a:cubicBezTo>
                <a:cubicBezTo>
                  <a:pt x="645" y="1959"/>
                  <a:pt x="733" y="1977"/>
                  <a:pt x="822" y="1977"/>
                </a:cubicBezTo>
                <a:cubicBezTo>
                  <a:pt x="1150" y="1977"/>
                  <a:pt x="1488" y="1735"/>
                  <a:pt x="1686" y="1266"/>
                </a:cubicBezTo>
                <a:cubicBezTo>
                  <a:pt x="1937" y="670"/>
                  <a:pt x="1747" y="229"/>
                  <a:pt x="1350" y="62"/>
                </a:cubicBezTo>
                <a:cubicBezTo>
                  <a:pt x="1254" y="21"/>
                  <a:pt x="1155" y="0"/>
                  <a:pt x="1056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1">
            <a:extLst>
              <a:ext uri="{FF2B5EF4-FFF2-40B4-BE49-F238E27FC236}">
                <a16:creationId xmlns:a16="http://schemas.microsoft.com/office/drawing/2014/main" id="{D9C908B1-1FEA-695E-D446-974A20C53420}"/>
              </a:ext>
            </a:extLst>
          </p:cNvPr>
          <p:cNvSpPr/>
          <p:nvPr/>
        </p:nvSpPr>
        <p:spPr>
          <a:xfrm flipH="1">
            <a:off x="931239" y="1915274"/>
            <a:ext cx="584749" cy="986295"/>
          </a:xfrm>
          <a:custGeom>
            <a:avLst/>
            <a:gdLst/>
            <a:ahLst/>
            <a:cxnLst/>
            <a:rect l="l" t="t" r="r" b="b"/>
            <a:pathLst>
              <a:path w="3195" h="5389" extrusionOk="0">
                <a:moveTo>
                  <a:pt x="1448" y="0"/>
                </a:moveTo>
                <a:cubicBezTo>
                  <a:pt x="1351" y="0"/>
                  <a:pt x="1255" y="24"/>
                  <a:pt x="1165" y="77"/>
                </a:cubicBezTo>
                <a:cubicBezTo>
                  <a:pt x="860" y="253"/>
                  <a:pt x="913" y="853"/>
                  <a:pt x="1068" y="1175"/>
                </a:cubicBezTo>
                <a:lnTo>
                  <a:pt x="2091" y="2852"/>
                </a:lnTo>
                <a:lnTo>
                  <a:pt x="1094" y="4153"/>
                </a:lnTo>
                <a:cubicBezTo>
                  <a:pt x="984" y="4171"/>
                  <a:pt x="821" y="4219"/>
                  <a:pt x="666" y="4378"/>
                </a:cubicBezTo>
                <a:cubicBezTo>
                  <a:pt x="388" y="4656"/>
                  <a:pt x="141" y="4656"/>
                  <a:pt x="133" y="4753"/>
                </a:cubicBezTo>
                <a:cubicBezTo>
                  <a:pt x="131" y="4795"/>
                  <a:pt x="180" y="4817"/>
                  <a:pt x="259" y="4817"/>
                </a:cubicBezTo>
                <a:cubicBezTo>
                  <a:pt x="364" y="4817"/>
                  <a:pt x="521" y="4777"/>
                  <a:pt x="675" y="4691"/>
                </a:cubicBezTo>
                <a:lnTo>
                  <a:pt x="675" y="4691"/>
                </a:lnTo>
                <a:cubicBezTo>
                  <a:pt x="600" y="4996"/>
                  <a:pt x="146" y="5128"/>
                  <a:pt x="27" y="5265"/>
                </a:cubicBezTo>
                <a:cubicBezTo>
                  <a:pt x="0" y="5296"/>
                  <a:pt x="18" y="5349"/>
                  <a:pt x="62" y="5357"/>
                </a:cubicBezTo>
                <a:cubicBezTo>
                  <a:pt x="140" y="5376"/>
                  <a:pt x="229" y="5388"/>
                  <a:pt x="324" y="5388"/>
                </a:cubicBezTo>
                <a:cubicBezTo>
                  <a:pt x="498" y="5388"/>
                  <a:pt x="691" y="5348"/>
                  <a:pt x="874" y="5234"/>
                </a:cubicBezTo>
                <a:cubicBezTo>
                  <a:pt x="1165" y="5053"/>
                  <a:pt x="1434" y="4572"/>
                  <a:pt x="1465" y="4515"/>
                </a:cubicBezTo>
                <a:cubicBezTo>
                  <a:pt x="1875" y="4210"/>
                  <a:pt x="3194" y="3182"/>
                  <a:pt x="3155" y="2684"/>
                </a:cubicBezTo>
                <a:cubicBezTo>
                  <a:pt x="3128" y="2309"/>
                  <a:pt x="2427" y="1263"/>
                  <a:pt x="2144" y="513"/>
                </a:cubicBezTo>
                <a:cubicBezTo>
                  <a:pt x="2035" y="218"/>
                  <a:pt x="1741" y="0"/>
                  <a:pt x="1448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1">
            <a:extLst>
              <a:ext uri="{FF2B5EF4-FFF2-40B4-BE49-F238E27FC236}">
                <a16:creationId xmlns:a16="http://schemas.microsoft.com/office/drawing/2014/main" id="{0209EDEF-5EE1-146F-612A-3367D3AF1171}"/>
              </a:ext>
            </a:extLst>
          </p:cNvPr>
          <p:cNvSpPr/>
          <p:nvPr/>
        </p:nvSpPr>
        <p:spPr>
          <a:xfrm flipH="1">
            <a:off x="1287396" y="1459736"/>
            <a:ext cx="303813" cy="394591"/>
          </a:xfrm>
          <a:custGeom>
            <a:avLst/>
            <a:gdLst/>
            <a:ahLst/>
            <a:cxnLst/>
            <a:rect l="l" t="t" r="r" b="b"/>
            <a:pathLst>
              <a:path w="1660" h="2156" extrusionOk="0">
                <a:moveTo>
                  <a:pt x="523" y="1"/>
                </a:moveTo>
                <a:cubicBezTo>
                  <a:pt x="259" y="1"/>
                  <a:pt x="36" y="147"/>
                  <a:pt x="1" y="554"/>
                </a:cubicBezTo>
                <a:cubicBezTo>
                  <a:pt x="1" y="554"/>
                  <a:pt x="1" y="554"/>
                  <a:pt x="1" y="554"/>
                </a:cubicBezTo>
                <a:cubicBezTo>
                  <a:pt x="17" y="554"/>
                  <a:pt x="419" y="558"/>
                  <a:pt x="808" y="991"/>
                </a:cubicBezTo>
                <a:cubicBezTo>
                  <a:pt x="694" y="1789"/>
                  <a:pt x="949" y="2050"/>
                  <a:pt x="1139" y="2155"/>
                </a:cubicBezTo>
                <a:cubicBezTo>
                  <a:pt x="1391" y="1242"/>
                  <a:pt x="1660" y="1008"/>
                  <a:pt x="1461" y="554"/>
                </a:cubicBezTo>
                <a:cubicBezTo>
                  <a:pt x="1345" y="291"/>
                  <a:pt x="894" y="1"/>
                  <a:pt x="52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1">
            <a:extLst>
              <a:ext uri="{FF2B5EF4-FFF2-40B4-BE49-F238E27FC236}">
                <a16:creationId xmlns:a16="http://schemas.microsoft.com/office/drawing/2014/main" id="{5630C312-256F-E45E-BDA6-04779494AD43}"/>
              </a:ext>
            </a:extLst>
          </p:cNvPr>
          <p:cNvSpPr/>
          <p:nvPr/>
        </p:nvSpPr>
        <p:spPr>
          <a:xfrm flipH="1">
            <a:off x="1395871" y="1669699"/>
            <a:ext cx="79248" cy="93157"/>
          </a:xfrm>
          <a:custGeom>
            <a:avLst/>
            <a:gdLst/>
            <a:ahLst/>
            <a:cxnLst/>
            <a:rect l="l" t="t" r="r" b="b"/>
            <a:pathLst>
              <a:path w="433" h="509" extrusionOk="0">
                <a:moveTo>
                  <a:pt x="209" y="1"/>
                </a:moveTo>
                <a:cubicBezTo>
                  <a:pt x="128" y="1"/>
                  <a:pt x="48" y="52"/>
                  <a:pt x="1" y="169"/>
                </a:cubicBezTo>
                <a:lnTo>
                  <a:pt x="80" y="496"/>
                </a:lnTo>
                <a:cubicBezTo>
                  <a:pt x="101" y="504"/>
                  <a:pt x="122" y="508"/>
                  <a:pt x="144" y="508"/>
                </a:cubicBezTo>
                <a:cubicBezTo>
                  <a:pt x="228" y="508"/>
                  <a:pt x="314" y="447"/>
                  <a:pt x="367" y="324"/>
                </a:cubicBezTo>
                <a:cubicBezTo>
                  <a:pt x="433" y="174"/>
                  <a:pt x="385" y="59"/>
                  <a:pt x="283" y="15"/>
                </a:cubicBezTo>
                <a:cubicBezTo>
                  <a:pt x="259" y="6"/>
                  <a:pt x="234" y="1"/>
                  <a:pt x="2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1">
            <a:extLst>
              <a:ext uri="{FF2B5EF4-FFF2-40B4-BE49-F238E27FC236}">
                <a16:creationId xmlns:a16="http://schemas.microsoft.com/office/drawing/2014/main" id="{B72DC25B-E94A-120D-1389-E86B9969D9FF}"/>
              </a:ext>
            </a:extLst>
          </p:cNvPr>
          <p:cNvSpPr/>
          <p:nvPr/>
        </p:nvSpPr>
        <p:spPr>
          <a:xfrm>
            <a:off x="1857508" y="857418"/>
            <a:ext cx="266590" cy="3778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Rubik;500"/>
              </a:rPr>
              <a:t>?</a:t>
            </a:r>
          </a:p>
        </p:txBody>
      </p:sp>
      <p:sp>
        <p:nvSpPr>
          <p:cNvPr id="516" name="Google Shape;516;p41">
            <a:extLst>
              <a:ext uri="{FF2B5EF4-FFF2-40B4-BE49-F238E27FC236}">
                <a16:creationId xmlns:a16="http://schemas.microsoft.com/office/drawing/2014/main" id="{99EED33B-969F-897D-0915-57FE60B800AC}"/>
              </a:ext>
            </a:extLst>
          </p:cNvPr>
          <p:cNvSpPr/>
          <p:nvPr/>
        </p:nvSpPr>
        <p:spPr>
          <a:xfrm>
            <a:off x="2283020" y="1235218"/>
            <a:ext cx="75560" cy="3724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Rubik;50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285611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>
          <a:extLst>
            <a:ext uri="{FF2B5EF4-FFF2-40B4-BE49-F238E27FC236}">
              <a16:creationId xmlns:a16="http://schemas.microsoft.com/office/drawing/2014/main" id="{8641CEFA-3247-568D-BA5B-BCFC7BB12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">
            <a:extLst>
              <a:ext uri="{FF2B5EF4-FFF2-40B4-BE49-F238E27FC236}">
                <a16:creationId xmlns:a16="http://schemas.microsoft.com/office/drawing/2014/main" id="{EC1472F1-6D9F-8AFF-BA59-68B6299F4E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8953" y="2009850"/>
            <a:ext cx="5370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sk-SK" sz="2800" dirty="0"/>
              <a:t>V ktorej situácii bude pre vás najťažšie použiť to, čo sme sa dnes učili?</a:t>
            </a:r>
          </a:p>
        </p:txBody>
      </p:sp>
      <p:sp>
        <p:nvSpPr>
          <p:cNvPr id="502" name="Google Shape;502;p41">
            <a:extLst>
              <a:ext uri="{FF2B5EF4-FFF2-40B4-BE49-F238E27FC236}">
                <a16:creationId xmlns:a16="http://schemas.microsoft.com/office/drawing/2014/main" id="{FB4A2896-C900-6849-274F-B80134C2503C}"/>
              </a:ext>
            </a:extLst>
          </p:cNvPr>
          <p:cNvSpPr/>
          <p:nvPr/>
        </p:nvSpPr>
        <p:spPr>
          <a:xfrm flipH="1">
            <a:off x="1496406" y="1914725"/>
            <a:ext cx="786620" cy="690901"/>
          </a:xfrm>
          <a:custGeom>
            <a:avLst/>
            <a:gdLst/>
            <a:ahLst/>
            <a:cxnLst/>
            <a:rect l="l" t="t" r="r" b="b"/>
            <a:pathLst>
              <a:path w="4298" h="3775" extrusionOk="0">
                <a:moveTo>
                  <a:pt x="3966" y="0"/>
                </a:moveTo>
                <a:cubicBezTo>
                  <a:pt x="3966" y="0"/>
                  <a:pt x="3084" y="106"/>
                  <a:pt x="2978" y="2956"/>
                </a:cubicBezTo>
                <a:lnTo>
                  <a:pt x="1544" y="2978"/>
                </a:lnTo>
                <a:cubicBezTo>
                  <a:pt x="1465" y="2938"/>
                  <a:pt x="1353" y="2902"/>
                  <a:pt x="1211" y="2902"/>
                </a:cubicBezTo>
                <a:cubicBezTo>
                  <a:pt x="1180" y="2902"/>
                  <a:pt x="1146" y="2904"/>
                  <a:pt x="1112" y="2908"/>
                </a:cubicBezTo>
                <a:cubicBezTo>
                  <a:pt x="1057" y="2914"/>
                  <a:pt x="1006" y="2917"/>
                  <a:pt x="958" y="2917"/>
                </a:cubicBezTo>
                <a:cubicBezTo>
                  <a:pt x="732" y="2917"/>
                  <a:pt x="590" y="2853"/>
                  <a:pt x="512" y="2853"/>
                </a:cubicBezTo>
                <a:cubicBezTo>
                  <a:pt x="489" y="2853"/>
                  <a:pt x="472" y="2859"/>
                  <a:pt x="459" y="2872"/>
                </a:cubicBezTo>
                <a:cubicBezTo>
                  <a:pt x="393" y="2943"/>
                  <a:pt x="618" y="3110"/>
                  <a:pt x="922" y="3163"/>
                </a:cubicBezTo>
                <a:cubicBezTo>
                  <a:pt x="834" y="3231"/>
                  <a:pt x="722" y="3252"/>
                  <a:pt x="606" y="3252"/>
                </a:cubicBezTo>
                <a:cubicBezTo>
                  <a:pt x="427" y="3252"/>
                  <a:pt x="238" y="3203"/>
                  <a:pt x="115" y="3203"/>
                </a:cubicBezTo>
                <a:cubicBezTo>
                  <a:pt x="94" y="3203"/>
                  <a:pt x="74" y="3204"/>
                  <a:pt x="58" y="3208"/>
                </a:cubicBezTo>
                <a:cubicBezTo>
                  <a:pt x="18" y="3216"/>
                  <a:pt x="0" y="3265"/>
                  <a:pt x="27" y="3300"/>
                </a:cubicBezTo>
                <a:cubicBezTo>
                  <a:pt x="168" y="3481"/>
                  <a:pt x="406" y="3675"/>
                  <a:pt x="741" y="3710"/>
                </a:cubicBezTo>
                <a:cubicBezTo>
                  <a:pt x="770" y="3714"/>
                  <a:pt x="800" y="3715"/>
                  <a:pt x="830" y="3715"/>
                </a:cubicBezTo>
                <a:cubicBezTo>
                  <a:pt x="1045" y="3715"/>
                  <a:pt x="1299" y="3640"/>
                  <a:pt x="1469" y="3582"/>
                </a:cubicBezTo>
                <a:cubicBezTo>
                  <a:pt x="1550" y="3603"/>
                  <a:pt x="2309" y="3774"/>
                  <a:pt x="2979" y="3774"/>
                </a:cubicBezTo>
                <a:cubicBezTo>
                  <a:pt x="3188" y="3774"/>
                  <a:pt x="3387" y="3758"/>
                  <a:pt x="3556" y="3715"/>
                </a:cubicBezTo>
                <a:cubicBezTo>
                  <a:pt x="4297" y="3525"/>
                  <a:pt x="3627" y="2078"/>
                  <a:pt x="3627" y="2078"/>
                </a:cubicBezTo>
                <a:lnTo>
                  <a:pt x="3966" y="5"/>
                </a:lnTo>
                <a:lnTo>
                  <a:pt x="396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41">
            <a:extLst>
              <a:ext uri="{FF2B5EF4-FFF2-40B4-BE49-F238E27FC236}">
                <a16:creationId xmlns:a16="http://schemas.microsoft.com/office/drawing/2014/main" id="{DA9AFF2D-AAF3-34C3-38C2-60B0C4B21BDF}"/>
              </a:ext>
            </a:extLst>
          </p:cNvPr>
          <p:cNvSpPr/>
          <p:nvPr/>
        </p:nvSpPr>
        <p:spPr>
          <a:xfrm flipH="1">
            <a:off x="798001" y="1407575"/>
            <a:ext cx="643315" cy="892772"/>
          </a:xfrm>
          <a:custGeom>
            <a:avLst/>
            <a:gdLst/>
            <a:ahLst/>
            <a:cxnLst/>
            <a:rect l="l" t="t" r="r" b="b"/>
            <a:pathLst>
              <a:path w="3515" h="4878" extrusionOk="0">
                <a:moveTo>
                  <a:pt x="959" y="0"/>
                </a:moveTo>
                <a:cubicBezTo>
                  <a:pt x="436" y="0"/>
                  <a:pt x="0" y="595"/>
                  <a:pt x="329" y="1126"/>
                </a:cubicBezTo>
                <a:cubicBezTo>
                  <a:pt x="563" y="1505"/>
                  <a:pt x="867" y="1937"/>
                  <a:pt x="717" y="2780"/>
                </a:cubicBezTo>
                <a:cubicBezTo>
                  <a:pt x="486" y="4035"/>
                  <a:pt x="956" y="4877"/>
                  <a:pt x="1793" y="4877"/>
                </a:cubicBezTo>
                <a:cubicBezTo>
                  <a:pt x="1963" y="4877"/>
                  <a:pt x="2148" y="4843"/>
                  <a:pt x="2345" y="4770"/>
                </a:cubicBezTo>
                <a:cubicBezTo>
                  <a:pt x="3514" y="4337"/>
                  <a:pt x="3497" y="3080"/>
                  <a:pt x="2566" y="2458"/>
                </a:cubicBezTo>
                <a:cubicBezTo>
                  <a:pt x="1630" y="1836"/>
                  <a:pt x="2032" y="574"/>
                  <a:pt x="1375" y="133"/>
                </a:cubicBezTo>
                <a:cubicBezTo>
                  <a:pt x="1366" y="129"/>
                  <a:pt x="1361" y="124"/>
                  <a:pt x="1352" y="120"/>
                </a:cubicBezTo>
                <a:cubicBezTo>
                  <a:pt x="1223" y="37"/>
                  <a:pt x="1088" y="0"/>
                  <a:pt x="959" y="0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41">
            <a:extLst>
              <a:ext uri="{FF2B5EF4-FFF2-40B4-BE49-F238E27FC236}">
                <a16:creationId xmlns:a16="http://schemas.microsoft.com/office/drawing/2014/main" id="{5B0D2B6D-AB9D-630B-DE90-B58B281FCD4F}"/>
              </a:ext>
            </a:extLst>
          </p:cNvPr>
          <p:cNvSpPr/>
          <p:nvPr/>
        </p:nvSpPr>
        <p:spPr>
          <a:xfrm flipH="1">
            <a:off x="1492379" y="4282830"/>
            <a:ext cx="365125" cy="135069"/>
          </a:xfrm>
          <a:custGeom>
            <a:avLst/>
            <a:gdLst/>
            <a:ahLst/>
            <a:cxnLst/>
            <a:rect l="l" t="t" r="r" b="b"/>
            <a:pathLst>
              <a:path w="1995" h="738" extrusionOk="0">
                <a:moveTo>
                  <a:pt x="1769" y="1"/>
                </a:moveTo>
                <a:lnTo>
                  <a:pt x="1310" y="9"/>
                </a:lnTo>
                <a:cubicBezTo>
                  <a:pt x="1310" y="9"/>
                  <a:pt x="825" y="208"/>
                  <a:pt x="410" y="411"/>
                </a:cubicBezTo>
                <a:cubicBezTo>
                  <a:pt x="0" y="614"/>
                  <a:pt x="406" y="715"/>
                  <a:pt x="406" y="715"/>
                </a:cubicBezTo>
                <a:lnTo>
                  <a:pt x="1765" y="737"/>
                </a:lnTo>
                <a:cubicBezTo>
                  <a:pt x="1767" y="737"/>
                  <a:pt x="1770" y="737"/>
                  <a:pt x="1773" y="737"/>
                </a:cubicBezTo>
                <a:cubicBezTo>
                  <a:pt x="1893" y="737"/>
                  <a:pt x="1990" y="638"/>
                  <a:pt x="1994" y="517"/>
                </a:cubicBezTo>
                <a:lnTo>
                  <a:pt x="1769" y="1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41">
            <a:extLst>
              <a:ext uri="{FF2B5EF4-FFF2-40B4-BE49-F238E27FC236}">
                <a16:creationId xmlns:a16="http://schemas.microsoft.com/office/drawing/2014/main" id="{11E27DB9-F2F9-025F-9F77-491ACBCB8CE9}"/>
              </a:ext>
            </a:extLst>
          </p:cNvPr>
          <p:cNvSpPr/>
          <p:nvPr/>
        </p:nvSpPr>
        <p:spPr>
          <a:xfrm flipH="1">
            <a:off x="1154890" y="1884344"/>
            <a:ext cx="613849" cy="794307"/>
          </a:xfrm>
          <a:custGeom>
            <a:avLst/>
            <a:gdLst/>
            <a:ahLst/>
            <a:cxnLst/>
            <a:rect l="l" t="t" r="r" b="b"/>
            <a:pathLst>
              <a:path w="3354" h="4340" extrusionOk="0">
                <a:moveTo>
                  <a:pt x="1921" y="0"/>
                </a:moveTo>
                <a:cubicBezTo>
                  <a:pt x="1424" y="0"/>
                  <a:pt x="990" y="146"/>
                  <a:pt x="803" y="497"/>
                </a:cubicBezTo>
                <a:cubicBezTo>
                  <a:pt x="0" y="2015"/>
                  <a:pt x="631" y="4340"/>
                  <a:pt x="631" y="4340"/>
                </a:cubicBezTo>
                <a:lnTo>
                  <a:pt x="2753" y="3797"/>
                </a:lnTo>
                <a:cubicBezTo>
                  <a:pt x="2753" y="3797"/>
                  <a:pt x="3353" y="347"/>
                  <a:pt x="2965" y="184"/>
                </a:cubicBezTo>
                <a:cubicBezTo>
                  <a:pt x="2627" y="68"/>
                  <a:pt x="2259" y="0"/>
                  <a:pt x="1921" y="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41">
            <a:extLst>
              <a:ext uri="{FF2B5EF4-FFF2-40B4-BE49-F238E27FC236}">
                <a16:creationId xmlns:a16="http://schemas.microsoft.com/office/drawing/2014/main" id="{237B3BC6-1401-212A-9280-B5164C7F3FCA}"/>
              </a:ext>
            </a:extLst>
          </p:cNvPr>
          <p:cNvSpPr/>
          <p:nvPr/>
        </p:nvSpPr>
        <p:spPr>
          <a:xfrm flipH="1">
            <a:off x="1340655" y="2658338"/>
            <a:ext cx="314977" cy="1626316"/>
          </a:xfrm>
          <a:custGeom>
            <a:avLst/>
            <a:gdLst/>
            <a:ahLst/>
            <a:cxnLst/>
            <a:rect l="l" t="t" r="r" b="b"/>
            <a:pathLst>
              <a:path w="1721" h="8886" extrusionOk="0">
                <a:moveTo>
                  <a:pt x="0" y="0"/>
                </a:moveTo>
                <a:lnTo>
                  <a:pt x="207" y="8885"/>
                </a:lnTo>
                <a:lnTo>
                  <a:pt x="666" y="8877"/>
                </a:lnTo>
                <a:cubicBezTo>
                  <a:pt x="666" y="8877"/>
                  <a:pt x="1315" y="6874"/>
                  <a:pt x="1006" y="5131"/>
                </a:cubicBezTo>
                <a:cubicBezTo>
                  <a:pt x="1249" y="1968"/>
                  <a:pt x="1721" y="111"/>
                  <a:pt x="1721" y="11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1">
            <a:extLst>
              <a:ext uri="{FF2B5EF4-FFF2-40B4-BE49-F238E27FC236}">
                <a16:creationId xmlns:a16="http://schemas.microsoft.com/office/drawing/2014/main" id="{AC2B7313-0A67-463C-F3DE-DD496217A808}"/>
              </a:ext>
            </a:extLst>
          </p:cNvPr>
          <p:cNvSpPr/>
          <p:nvPr/>
        </p:nvSpPr>
        <p:spPr>
          <a:xfrm flipH="1">
            <a:off x="1029887" y="2678470"/>
            <a:ext cx="483722" cy="1583489"/>
          </a:xfrm>
          <a:custGeom>
            <a:avLst/>
            <a:gdLst/>
            <a:ahLst/>
            <a:cxnLst/>
            <a:rect l="l" t="t" r="r" b="b"/>
            <a:pathLst>
              <a:path w="2643" h="8652" extrusionOk="0">
                <a:moveTo>
                  <a:pt x="0" y="1"/>
                </a:moveTo>
                <a:lnTo>
                  <a:pt x="1937" y="8652"/>
                </a:lnTo>
                <a:lnTo>
                  <a:pt x="2445" y="8652"/>
                </a:lnTo>
                <a:cubicBezTo>
                  <a:pt x="2445" y="8652"/>
                  <a:pt x="2643" y="6587"/>
                  <a:pt x="2017" y="4933"/>
                </a:cubicBezTo>
                <a:cubicBezTo>
                  <a:pt x="2630" y="495"/>
                  <a:pt x="1845" y="1"/>
                  <a:pt x="1845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41">
            <a:extLst>
              <a:ext uri="{FF2B5EF4-FFF2-40B4-BE49-F238E27FC236}">
                <a16:creationId xmlns:a16="http://schemas.microsoft.com/office/drawing/2014/main" id="{44933D97-5F3A-CAC8-3740-D4A4832055F6}"/>
              </a:ext>
            </a:extLst>
          </p:cNvPr>
          <p:cNvSpPr/>
          <p:nvPr/>
        </p:nvSpPr>
        <p:spPr>
          <a:xfrm flipH="1">
            <a:off x="847233" y="2560605"/>
            <a:ext cx="907047" cy="1254053"/>
          </a:xfrm>
          <a:custGeom>
            <a:avLst/>
            <a:gdLst/>
            <a:ahLst/>
            <a:cxnLst/>
            <a:rect l="l" t="t" r="r" b="b"/>
            <a:pathLst>
              <a:path w="4956" h="6852" extrusionOk="0">
                <a:moveTo>
                  <a:pt x="420" y="1"/>
                </a:moveTo>
                <a:cubicBezTo>
                  <a:pt x="420" y="1"/>
                  <a:pt x="1" y="2912"/>
                  <a:pt x="226" y="6446"/>
                </a:cubicBezTo>
                <a:cubicBezTo>
                  <a:pt x="1002" y="6744"/>
                  <a:pt x="1711" y="6851"/>
                  <a:pt x="2330" y="6851"/>
                </a:cubicBezTo>
                <a:cubicBezTo>
                  <a:pt x="3949" y="6851"/>
                  <a:pt x="4955" y="6115"/>
                  <a:pt x="4955" y="6115"/>
                </a:cubicBezTo>
                <a:cubicBezTo>
                  <a:pt x="4955" y="6115"/>
                  <a:pt x="4333" y="2436"/>
                  <a:pt x="2696" y="1"/>
                </a:cubicBezTo>
                <a:cubicBezTo>
                  <a:pt x="2252" y="110"/>
                  <a:pt x="1830" y="171"/>
                  <a:pt x="1438" y="171"/>
                </a:cubicBezTo>
                <a:cubicBezTo>
                  <a:pt x="1072" y="171"/>
                  <a:pt x="731" y="118"/>
                  <a:pt x="42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41">
            <a:extLst>
              <a:ext uri="{FF2B5EF4-FFF2-40B4-BE49-F238E27FC236}">
                <a16:creationId xmlns:a16="http://schemas.microsoft.com/office/drawing/2014/main" id="{10308819-9A29-2058-45F0-9BC09473178C}"/>
              </a:ext>
            </a:extLst>
          </p:cNvPr>
          <p:cNvSpPr/>
          <p:nvPr/>
        </p:nvSpPr>
        <p:spPr>
          <a:xfrm flipH="1">
            <a:off x="970771" y="4261783"/>
            <a:ext cx="188328" cy="156116"/>
          </a:xfrm>
          <a:custGeom>
            <a:avLst/>
            <a:gdLst/>
            <a:ahLst/>
            <a:cxnLst/>
            <a:rect l="l" t="t" r="r" b="b"/>
            <a:pathLst>
              <a:path w="1029" h="853" extrusionOk="0">
                <a:moveTo>
                  <a:pt x="0" y="1"/>
                </a:moveTo>
                <a:lnTo>
                  <a:pt x="0" y="685"/>
                </a:lnTo>
                <a:cubicBezTo>
                  <a:pt x="0" y="777"/>
                  <a:pt x="75" y="852"/>
                  <a:pt x="168" y="852"/>
                </a:cubicBezTo>
                <a:lnTo>
                  <a:pt x="843" y="852"/>
                </a:lnTo>
                <a:cubicBezTo>
                  <a:pt x="949" y="852"/>
                  <a:pt x="1028" y="755"/>
                  <a:pt x="1006" y="654"/>
                </a:cubicBezTo>
                <a:lnTo>
                  <a:pt x="508" y="1"/>
                </a:ln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1">
            <a:extLst>
              <a:ext uri="{FF2B5EF4-FFF2-40B4-BE49-F238E27FC236}">
                <a16:creationId xmlns:a16="http://schemas.microsoft.com/office/drawing/2014/main" id="{C9FD30AD-9553-1829-37C5-CEE6907D2C73}"/>
              </a:ext>
            </a:extLst>
          </p:cNvPr>
          <p:cNvSpPr/>
          <p:nvPr/>
        </p:nvSpPr>
        <p:spPr>
          <a:xfrm flipH="1">
            <a:off x="1366461" y="1699859"/>
            <a:ext cx="201322" cy="308206"/>
          </a:xfrm>
          <a:custGeom>
            <a:avLst/>
            <a:gdLst/>
            <a:ahLst/>
            <a:cxnLst/>
            <a:rect l="l" t="t" r="r" b="b"/>
            <a:pathLst>
              <a:path w="1100" h="1684" extrusionOk="0">
                <a:moveTo>
                  <a:pt x="852" y="1"/>
                </a:moveTo>
                <a:lnTo>
                  <a:pt x="1" y="164"/>
                </a:lnTo>
                <a:lnTo>
                  <a:pt x="244" y="1426"/>
                </a:lnTo>
                <a:cubicBezTo>
                  <a:pt x="273" y="1578"/>
                  <a:pt x="407" y="1683"/>
                  <a:pt x="554" y="1683"/>
                </a:cubicBezTo>
                <a:cubicBezTo>
                  <a:pt x="586" y="1683"/>
                  <a:pt x="618" y="1678"/>
                  <a:pt x="649" y="1668"/>
                </a:cubicBezTo>
                <a:cubicBezTo>
                  <a:pt x="927" y="1580"/>
                  <a:pt x="1099" y="1298"/>
                  <a:pt x="1042" y="1011"/>
                </a:cubicBezTo>
                <a:lnTo>
                  <a:pt x="852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1">
            <a:extLst>
              <a:ext uri="{FF2B5EF4-FFF2-40B4-BE49-F238E27FC236}">
                <a16:creationId xmlns:a16="http://schemas.microsoft.com/office/drawing/2014/main" id="{B485275E-6462-F413-3FC6-AE9F1F7FCD27}"/>
              </a:ext>
            </a:extLst>
          </p:cNvPr>
          <p:cNvSpPr/>
          <p:nvPr/>
        </p:nvSpPr>
        <p:spPr>
          <a:xfrm flipH="1">
            <a:off x="1335897" y="1521597"/>
            <a:ext cx="354510" cy="361831"/>
          </a:xfrm>
          <a:custGeom>
            <a:avLst/>
            <a:gdLst/>
            <a:ahLst/>
            <a:cxnLst/>
            <a:rect l="l" t="t" r="r" b="b"/>
            <a:pathLst>
              <a:path w="1937" h="1977" extrusionOk="0">
                <a:moveTo>
                  <a:pt x="1056" y="0"/>
                </a:moveTo>
                <a:cubicBezTo>
                  <a:pt x="747" y="0"/>
                  <a:pt x="442" y="206"/>
                  <a:pt x="252" y="657"/>
                </a:cubicBezTo>
                <a:cubicBezTo>
                  <a:pt x="0" y="1253"/>
                  <a:pt x="168" y="1756"/>
                  <a:pt x="561" y="1923"/>
                </a:cubicBezTo>
                <a:cubicBezTo>
                  <a:pt x="645" y="1959"/>
                  <a:pt x="733" y="1977"/>
                  <a:pt x="822" y="1977"/>
                </a:cubicBezTo>
                <a:cubicBezTo>
                  <a:pt x="1150" y="1977"/>
                  <a:pt x="1488" y="1735"/>
                  <a:pt x="1686" y="1266"/>
                </a:cubicBezTo>
                <a:cubicBezTo>
                  <a:pt x="1937" y="670"/>
                  <a:pt x="1747" y="229"/>
                  <a:pt x="1350" y="62"/>
                </a:cubicBezTo>
                <a:cubicBezTo>
                  <a:pt x="1254" y="21"/>
                  <a:pt x="1155" y="0"/>
                  <a:pt x="1056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1">
            <a:extLst>
              <a:ext uri="{FF2B5EF4-FFF2-40B4-BE49-F238E27FC236}">
                <a16:creationId xmlns:a16="http://schemas.microsoft.com/office/drawing/2014/main" id="{EBC07FA6-E7EC-A9E8-5F0B-D90AC8C10D41}"/>
              </a:ext>
            </a:extLst>
          </p:cNvPr>
          <p:cNvSpPr/>
          <p:nvPr/>
        </p:nvSpPr>
        <p:spPr>
          <a:xfrm flipH="1">
            <a:off x="931239" y="1915274"/>
            <a:ext cx="584749" cy="986295"/>
          </a:xfrm>
          <a:custGeom>
            <a:avLst/>
            <a:gdLst/>
            <a:ahLst/>
            <a:cxnLst/>
            <a:rect l="l" t="t" r="r" b="b"/>
            <a:pathLst>
              <a:path w="3195" h="5389" extrusionOk="0">
                <a:moveTo>
                  <a:pt x="1448" y="0"/>
                </a:moveTo>
                <a:cubicBezTo>
                  <a:pt x="1351" y="0"/>
                  <a:pt x="1255" y="24"/>
                  <a:pt x="1165" y="77"/>
                </a:cubicBezTo>
                <a:cubicBezTo>
                  <a:pt x="860" y="253"/>
                  <a:pt x="913" y="853"/>
                  <a:pt x="1068" y="1175"/>
                </a:cubicBezTo>
                <a:lnTo>
                  <a:pt x="2091" y="2852"/>
                </a:lnTo>
                <a:lnTo>
                  <a:pt x="1094" y="4153"/>
                </a:lnTo>
                <a:cubicBezTo>
                  <a:pt x="984" y="4171"/>
                  <a:pt x="821" y="4219"/>
                  <a:pt x="666" y="4378"/>
                </a:cubicBezTo>
                <a:cubicBezTo>
                  <a:pt x="388" y="4656"/>
                  <a:pt x="141" y="4656"/>
                  <a:pt x="133" y="4753"/>
                </a:cubicBezTo>
                <a:cubicBezTo>
                  <a:pt x="131" y="4795"/>
                  <a:pt x="180" y="4817"/>
                  <a:pt x="259" y="4817"/>
                </a:cubicBezTo>
                <a:cubicBezTo>
                  <a:pt x="364" y="4817"/>
                  <a:pt x="521" y="4777"/>
                  <a:pt x="675" y="4691"/>
                </a:cubicBezTo>
                <a:lnTo>
                  <a:pt x="675" y="4691"/>
                </a:lnTo>
                <a:cubicBezTo>
                  <a:pt x="600" y="4996"/>
                  <a:pt x="146" y="5128"/>
                  <a:pt x="27" y="5265"/>
                </a:cubicBezTo>
                <a:cubicBezTo>
                  <a:pt x="0" y="5296"/>
                  <a:pt x="18" y="5349"/>
                  <a:pt x="62" y="5357"/>
                </a:cubicBezTo>
                <a:cubicBezTo>
                  <a:pt x="140" y="5376"/>
                  <a:pt x="229" y="5388"/>
                  <a:pt x="324" y="5388"/>
                </a:cubicBezTo>
                <a:cubicBezTo>
                  <a:pt x="498" y="5388"/>
                  <a:pt x="691" y="5348"/>
                  <a:pt x="874" y="5234"/>
                </a:cubicBezTo>
                <a:cubicBezTo>
                  <a:pt x="1165" y="5053"/>
                  <a:pt x="1434" y="4572"/>
                  <a:pt x="1465" y="4515"/>
                </a:cubicBezTo>
                <a:cubicBezTo>
                  <a:pt x="1875" y="4210"/>
                  <a:pt x="3194" y="3182"/>
                  <a:pt x="3155" y="2684"/>
                </a:cubicBezTo>
                <a:cubicBezTo>
                  <a:pt x="3128" y="2309"/>
                  <a:pt x="2427" y="1263"/>
                  <a:pt x="2144" y="513"/>
                </a:cubicBezTo>
                <a:cubicBezTo>
                  <a:pt x="2035" y="218"/>
                  <a:pt x="1741" y="0"/>
                  <a:pt x="1448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1">
            <a:extLst>
              <a:ext uri="{FF2B5EF4-FFF2-40B4-BE49-F238E27FC236}">
                <a16:creationId xmlns:a16="http://schemas.microsoft.com/office/drawing/2014/main" id="{98F0FB58-1997-E4AC-0E26-0676CD4C68F2}"/>
              </a:ext>
            </a:extLst>
          </p:cNvPr>
          <p:cNvSpPr/>
          <p:nvPr/>
        </p:nvSpPr>
        <p:spPr>
          <a:xfrm flipH="1">
            <a:off x="1287396" y="1459736"/>
            <a:ext cx="303813" cy="394591"/>
          </a:xfrm>
          <a:custGeom>
            <a:avLst/>
            <a:gdLst/>
            <a:ahLst/>
            <a:cxnLst/>
            <a:rect l="l" t="t" r="r" b="b"/>
            <a:pathLst>
              <a:path w="1660" h="2156" extrusionOk="0">
                <a:moveTo>
                  <a:pt x="523" y="1"/>
                </a:moveTo>
                <a:cubicBezTo>
                  <a:pt x="259" y="1"/>
                  <a:pt x="36" y="147"/>
                  <a:pt x="1" y="554"/>
                </a:cubicBezTo>
                <a:cubicBezTo>
                  <a:pt x="1" y="554"/>
                  <a:pt x="1" y="554"/>
                  <a:pt x="1" y="554"/>
                </a:cubicBezTo>
                <a:cubicBezTo>
                  <a:pt x="17" y="554"/>
                  <a:pt x="419" y="558"/>
                  <a:pt x="808" y="991"/>
                </a:cubicBezTo>
                <a:cubicBezTo>
                  <a:pt x="694" y="1789"/>
                  <a:pt x="949" y="2050"/>
                  <a:pt x="1139" y="2155"/>
                </a:cubicBezTo>
                <a:cubicBezTo>
                  <a:pt x="1391" y="1242"/>
                  <a:pt x="1660" y="1008"/>
                  <a:pt x="1461" y="554"/>
                </a:cubicBezTo>
                <a:cubicBezTo>
                  <a:pt x="1345" y="291"/>
                  <a:pt x="894" y="1"/>
                  <a:pt x="523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1">
            <a:extLst>
              <a:ext uri="{FF2B5EF4-FFF2-40B4-BE49-F238E27FC236}">
                <a16:creationId xmlns:a16="http://schemas.microsoft.com/office/drawing/2014/main" id="{F30CF738-734C-3D01-54C8-D190B4C2B341}"/>
              </a:ext>
            </a:extLst>
          </p:cNvPr>
          <p:cNvSpPr/>
          <p:nvPr/>
        </p:nvSpPr>
        <p:spPr>
          <a:xfrm flipH="1">
            <a:off x="1395871" y="1669699"/>
            <a:ext cx="79248" cy="93157"/>
          </a:xfrm>
          <a:custGeom>
            <a:avLst/>
            <a:gdLst/>
            <a:ahLst/>
            <a:cxnLst/>
            <a:rect l="l" t="t" r="r" b="b"/>
            <a:pathLst>
              <a:path w="433" h="509" extrusionOk="0">
                <a:moveTo>
                  <a:pt x="209" y="1"/>
                </a:moveTo>
                <a:cubicBezTo>
                  <a:pt x="128" y="1"/>
                  <a:pt x="48" y="52"/>
                  <a:pt x="1" y="169"/>
                </a:cubicBezTo>
                <a:lnTo>
                  <a:pt x="80" y="496"/>
                </a:lnTo>
                <a:cubicBezTo>
                  <a:pt x="101" y="504"/>
                  <a:pt x="122" y="508"/>
                  <a:pt x="144" y="508"/>
                </a:cubicBezTo>
                <a:cubicBezTo>
                  <a:pt x="228" y="508"/>
                  <a:pt x="314" y="447"/>
                  <a:pt x="367" y="324"/>
                </a:cubicBezTo>
                <a:cubicBezTo>
                  <a:pt x="433" y="174"/>
                  <a:pt x="385" y="59"/>
                  <a:pt x="283" y="15"/>
                </a:cubicBezTo>
                <a:cubicBezTo>
                  <a:pt x="259" y="6"/>
                  <a:pt x="234" y="1"/>
                  <a:pt x="20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1">
            <a:extLst>
              <a:ext uri="{FF2B5EF4-FFF2-40B4-BE49-F238E27FC236}">
                <a16:creationId xmlns:a16="http://schemas.microsoft.com/office/drawing/2014/main" id="{C0AB7F60-5BBA-5C77-D1A5-8D221440EF8E}"/>
              </a:ext>
            </a:extLst>
          </p:cNvPr>
          <p:cNvSpPr/>
          <p:nvPr/>
        </p:nvSpPr>
        <p:spPr>
          <a:xfrm>
            <a:off x="1857508" y="857418"/>
            <a:ext cx="266590" cy="37780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Rubik;500"/>
              </a:rPr>
              <a:t>?</a:t>
            </a:r>
          </a:p>
        </p:txBody>
      </p:sp>
      <p:sp>
        <p:nvSpPr>
          <p:cNvPr id="516" name="Google Shape;516;p41">
            <a:extLst>
              <a:ext uri="{FF2B5EF4-FFF2-40B4-BE49-F238E27FC236}">
                <a16:creationId xmlns:a16="http://schemas.microsoft.com/office/drawing/2014/main" id="{3C2FCEA6-E8FD-7834-07B9-01B1039A71A5}"/>
              </a:ext>
            </a:extLst>
          </p:cNvPr>
          <p:cNvSpPr/>
          <p:nvPr/>
        </p:nvSpPr>
        <p:spPr>
          <a:xfrm>
            <a:off x="2283020" y="1235218"/>
            <a:ext cx="75560" cy="37248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3"/>
                </a:solidFill>
                <a:latin typeface="Rubik;50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962341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34C70-9D6D-63C6-F3FF-B7BA595DB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063" y="922020"/>
            <a:ext cx="5560500" cy="2532180"/>
          </a:xfrm>
        </p:spPr>
        <p:txBody>
          <a:bodyPr/>
          <a:lstStyle/>
          <a:p>
            <a:r>
              <a:rPr lang="sk-SK" dirty="0"/>
              <a:t>ĎAKUJEM VÁM</a:t>
            </a:r>
          </a:p>
        </p:txBody>
      </p:sp>
    </p:spTree>
    <p:extLst>
      <p:ext uri="{BB962C8B-B14F-4D97-AF65-F5344CB8AC3E}">
        <p14:creationId xmlns:p14="http://schemas.microsoft.com/office/powerpoint/2010/main" val="3279046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9"/>
          <p:cNvSpPr txBox="1">
            <a:spLocks noGrp="1"/>
          </p:cNvSpPr>
          <p:nvPr>
            <p:ph type="title"/>
          </p:nvPr>
        </p:nvSpPr>
        <p:spPr>
          <a:xfrm>
            <a:off x="496000" y="445025"/>
            <a:ext cx="792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GORDONOV MODEL V REALITE</a:t>
            </a:r>
            <a:endParaRPr dirty="0"/>
          </a:p>
        </p:txBody>
      </p:sp>
      <p:sp>
        <p:nvSpPr>
          <p:cNvPr id="443" name="Google Shape;443;p39"/>
          <p:cNvSpPr txBox="1">
            <a:spLocks noGrp="1"/>
          </p:cNvSpPr>
          <p:nvPr>
            <p:ph type="subTitle" idx="2"/>
          </p:nvPr>
        </p:nvSpPr>
        <p:spPr>
          <a:xfrm>
            <a:off x="1481354" y="2025915"/>
            <a:ext cx="704756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>
              <a:spcBef>
                <a:spcPts val="600"/>
              </a:spcBef>
              <a:spcAft>
                <a:spcPts val="1200"/>
              </a:spcAft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Ak je kolega frustrovaný (zo šéfa, z práce, z domácnosti...) – </a:t>
            </a: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je to jeho problém</a:t>
            </a: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– teba sa to netýka, ty len </a:t>
            </a: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počúvaš</a:t>
            </a:r>
          </a:p>
        </p:txBody>
      </p:sp>
      <p:grpSp>
        <p:nvGrpSpPr>
          <p:cNvPr id="4" name="Google Shape;3944;p77">
            <a:extLst>
              <a:ext uri="{FF2B5EF4-FFF2-40B4-BE49-F238E27FC236}">
                <a16:creationId xmlns:a16="http://schemas.microsoft.com/office/drawing/2014/main" id="{44BC6FCF-834A-3B14-926B-AC2CBA45467E}"/>
              </a:ext>
            </a:extLst>
          </p:cNvPr>
          <p:cNvGrpSpPr/>
          <p:nvPr/>
        </p:nvGrpSpPr>
        <p:grpSpPr>
          <a:xfrm rot="16200000">
            <a:off x="28890" y="2462545"/>
            <a:ext cx="1836701" cy="902481"/>
            <a:chOff x="5973664" y="3484366"/>
            <a:chExt cx="2369192" cy="987304"/>
          </a:xfrm>
        </p:grpSpPr>
        <p:grpSp>
          <p:nvGrpSpPr>
            <p:cNvPr id="5" name="Google Shape;3945;p77">
              <a:extLst>
                <a:ext uri="{FF2B5EF4-FFF2-40B4-BE49-F238E27FC236}">
                  <a16:creationId xmlns:a16="http://schemas.microsoft.com/office/drawing/2014/main" id="{69A48C8B-F868-7B0A-3C84-B3615E508483}"/>
                </a:ext>
              </a:extLst>
            </p:cNvPr>
            <p:cNvGrpSpPr/>
            <p:nvPr/>
          </p:nvGrpSpPr>
          <p:grpSpPr>
            <a:xfrm>
              <a:off x="7531521" y="3484366"/>
              <a:ext cx="811335" cy="987304"/>
              <a:chOff x="3379425" y="1617275"/>
              <a:chExt cx="1090650" cy="1327200"/>
            </a:xfrm>
          </p:grpSpPr>
          <p:sp>
            <p:nvSpPr>
              <p:cNvPr id="18" name="Google Shape;3946;p77">
                <a:extLst>
                  <a:ext uri="{FF2B5EF4-FFF2-40B4-BE49-F238E27FC236}">
                    <a16:creationId xmlns:a16="http://schemas.microsoft.com/office/drawing/2014/main" id="{277D789A-35C8-48DB-A89D-7A3587339F9B}"/>
                  </a:ext>
                </a:extLst>
              </p:cNvPr>
              <p:cNvSpPr/>
              <p:nvPr/>
            </p:nvSpPr>
            <p:spPr>
              <a:xfrm>
                <a:off x="3554475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947;p77">
                <a:extLst>
                  <a:ext uri="{FF2B5EF4-FFF2-40B4-BE49-F238E27FC236}">
                    <a16:creationId xmlns:a16="http://schemas.microsoft.com/office/drawing/2014/main" id="{C5D8D083-2BBA-7485-C595-46444F18A522}"/>
                  </a:ext>
                </a:extLst>
              </p:cNvPr>
              <p:cNvSpPr/>
              <p:nvPr/>
            </p:nvSpPr>
            <p:spPr>
              <a:xfrm>
                <a:off x="3379425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5" y="42750"/>
                    </a:cubicBezTo>
                    <a:lnTo>
                      <a:pt x="20935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948;p77">
                <a:extLst>
                  <a:ext uri="{FF2B5EF4-FFF2-40B4-BE49-F238E27FC236}">
                    <a16:creationId xmlns:a16="http://schemas.microsoft.com/office/drawing/2014/main" id="{A38FB709-55B0-00F9-C5D7-B7320D3B58C0}"/>
                  </a:ext>
                </a:extLst>
              </p:cNvPr>
              <p:cNvSpPr/>
              <p:nvPr/>
            </p:nvSpPr>
            <p:spPr>
              <a:xfrm>
                <a:off x="3775050" y="2771175"/>
                <a:ext cx="300875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5" h="6932" extrusionOk="0">
                    <a:moveTo>
                      <a:pt x="11087" y="1"/>
                    </a:moveTo>
                    <a:cubicBezTo>
                      <a:pt x="10861" y="1"/>
                      <a:pt x="10636" y="87"/>
                      <a:pt x="10465" y="260"/>
                    </a:cubicBezTo>
                    <a:lnTo>
                      <a:pt x="6866" y="3859"/>
                    </a:lnTo>
                    <a:lnTo>
                      <a:pt x="5979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6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3" y="1306"/>
                      <a:pt x="350" y="1636"/>
                    </a:cubicBezTo>
                    <a:lnTo>
                      <a:pt x="5389" y="6675"/>
                    </a:lnTo>
                    <a:cubicBezTo>
                      <a:pt x="5559" y="6846"/>
                      <a:pt x="5784" y="6931"/>
                      <a:pt x="6009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6" y="1250"/>
                      <a:pt x="12034" y="668"/>
                      <a:pt x="11712" y="260"/>
                    </a:cubicBezTo>
                    <a:cubicBezTo>
                      <a:pt x="11539" y="87"/>
                      <a:pt x="11313" y="1"/>
                      <a:pt x="11087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3949;p77">
              <a:extLst>
                <a:ext uri="{FF2B5EF4-FFF2-40B4-BE49-F238E27FC236}">
                  <a16:creationId xmlns:a16="http://schemas.microsoft.com/office/drawing/2014/main" id="{F5BF02F9-D5BE-2E75-8481-0C856520C8C3}"/>
                </a:ext>
              </a:extLst>
            </p:cNvPr>
            <p:cNvGrpSpPr/>
            <p:nvPr/>
          </p:nvGrpSpPr>
          <p:grpSpPr>
            <a:xfrm>
              <a:off x="6752546" y="3484366"/>
              <a:ext cx="811428" cy="987304"/>
              <a:chOff x="2332275" y="1617275"/>
              <a:chExt cx="1090775" cy="1327200"/>
            </a:xfrm>
          </p:grpSpPr>
          <p:sp>
            <p:nvSpPr>
              <p:cNvPr id="15" name="Google Shape;3950;p77">
                <a:extLst>
                  <a:ext uri="{FF2B5EF4-FFF2-40B4-BE49-F238E27FC236}">
                    <a16:creationId xmlns:a16="http://schemas.microsoft.com/office/drawing/2014/main" id="{86AFA35A-A844-EA10-AF5D-E163EA93CE28}"/>
                  </a:ext>
                </a:extLst>
              </p:cNvPr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951;p77">
                <a:extLst>
                  <a:ext uri="{FF2B5EF4-FFF2-40B4-BE49-F238E27FC236}">
                    <a16:creationId xmlns:a16="http://schemas.microsoft.com/office/drawing/2014/main" id="{E497F13A-E53D-5DB2-FD25-9DC09E7680E0}"/>
                  </a:ext>
                </a:extLst>
              </p:cNvPr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952;p77">
                <a:extLst>
                  <a:ext uri="{FF2B5EF4-FFF2-40B4-BE49-F238E27FC236}">
                    <a16:creationId xmlns:a16="http://schemas.microsoft.com/office/drawing/2014/main" id="{C6CF02DD-0D4F-7DED-D023-669A7DCDCEA7}"/>
                  </a:ext>
                </a:extLst>
              </p:cNvPr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3953;p77">
              <a:extLst>
                <a:ext uri="{FF2B5EF4-FFF2-40B4-BE49-F238E27FC236}">
                  <a16:creationId xmlns:a16="http://schemas.microsoft.com/office/drawing/2014/main" id="{36D0842D-9770-4969-717A-B67C034B2219}"/>
                </a:ext>
              </a:extLst>
            </p:cNvPr>
            <p:cNvGrpSpPr/>
            <p:nvPr/>
          </p:nvGrpSpPr>
          <p:grpSpPr>
            <a:xfrm>
              <a:off x="5973664" y="3484366"/>
              <a:ext cx="811335" cy="987304"/>
              <a:chOff x="1285250" y="1617275"/>
              <a:chExt cx="1090650" cy="1327200"/>
            </a:xfrm>
          </p:grpSpPr>
          <p:sp>
            <p:nvSpPr>
              <p:cNvPr id="12" name="Google Shape;3954;p77">
                <a:extLst>
                  <a:ext uri="{FF2B5EF4-FFF2-40B4-BE49-F238E27FC236}">
                    <a16:creationId xmlns:a16="http://schemas.microsoft.com/office/drawing/2014/main" id="{1296952B-C515-702D-360D-70C4971B3FF5}"/>
                  </a:ext>
                </a:extLst>
              </p:cNvPr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955;p77">
                <a:extLst>
                  <a:ext uri="{FF2B5EF4-FFF2-40B4-BE49-F238E27FC236}">
                    <a16:creationId xmlns:a16="http://schemas.microsoft.com/office/drawing/2014/main" id="{C44E54A3-BDAF-77CF-1EA8-7F8C235DADA8}"/>
                  </a:ext>
                </a:extLst>
              </p:cNvPr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956;p77">
                <a:extLst>
                  <a:ext uri="{FF2B5EF4-FFF2-40B4-BE49-F238E27FC236}">
                    <a16:creationId xmlns:a16="http://schemas.microsoft.com/office/drawing/2014/main" id="{CA68778B-BCCB-7228-DB00-0F8F5AF50D83}"/>
                  </a:ext>
                </a:extLst>
              </p:cNvPr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BlokTextu 21">
            <a:extLst>
              <a:ext uri="{FF2B5EF4-FFF2-40B4-BE49-F238E27FC236}">
                <a16:creationId xmlns:a16="http://schemas.microsoft.com/office/drawing/2014/main" id="{B1A79A09-A477-60CA-3635-7515713786B4}"/>
              </a:ext>
            </a:extLst>
          </p:cNvPr>
          <p:cNvSpPr txBox="1"/>
          <p:nvPr/>
        </p:nvSpPr>
        <p:spPr>
          <a:xfrm>
            <a:off x="1481354" y="3362199"/>
            <a:ext cx="7047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600"/>
              </a:spcBef>
              <a:spcAft>
                <a:spcPts val="1200"/>
              </a:spcAft>
              <a:buNone/>
            </a:pP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Ak som ja nahnevaný – je to môj problém (mne niečo vadí) – </a:t>
            </a: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hovorím o sebe, neútočím</a:t>
            </a: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5EFB4B57-CBFE-8313-80DB-DD899A769B4D}"/>
              </a:ext>
            </a:extLst>
          </p:cNvPr>
          <p:cNvSpPr txBox="1"/>
          <p:nvPr/>
        </p:nvSpPr>
        <p:spPr>
          <a:xfrm>
            <a:off x="1481353" y="2772389"/>
            <a:ext cx="74812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600"/>
              </a:spcBef>
              <a:spcAft>
                <a:spcPts val="1200"/>
              </a:spcAft>
              <a:buNone/>
            </a:pPr>
            <a:r>
              <a:rPr lang="nn-NO" dirty="0">
                <a:latin typeface="Rubik" panose="020B0604020202020204" charset="-79"/>
                <a:cs typeface="Rubik" panose="020B0604020202020204" charset="-79"/>
              </a:rPr>
              <a:t>Ak sme obaja nahnevaní – </a:t>
            </a:r>
            <a:r>
              <a:rPr lang="nn-NO" b="1" dirty="0">
                <a:latin typeface="Rubik" panose="020B0604020202020204" charset="-79"/>
                <a:cs typeface="Rubik" panose="020B0604020202020204" charset="-79"/>
              </a:rPr>
              <a:t>máme konflikt</a:t>
            </a: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 </a:t>
            </a:r>
            <a:r>
              <a:rPr lang="sk-SK" dirty="0">
                <a:latin typeface="Rubik" panose="020B0604020202020204" charset="-79"/>
                <a:cs typeface="Rubik" panose="020B0604020202020204" charset="-79"/>
              </a:rPr>
              <a:t>(naše potreby sa stretli napr. ja chcem kvalitu, ty chceš rýchlosť – nedá sa splniť naraz) – </a:t>
            </a:r>
            <a:r>
              <a:rPr lang="sk-SK" b="1" dirty="0">
                <a:latin typeface="Rubik" panose="020B0604020202020204" charset="-79"/>
                <a:cs typeface="Rubik" panose="020B0604020202020204" charset="-79"/>
              </a:rPr>
              <a:t>riešime to spolu</a:t>
            </a:r>
            <a:endParaRPr lang="nn-NO" b="1" dirty="0">
              <a:latin typeface="Rubik" panose="020B0604020202020204" charset="-79"/>
              <a:cs typeface="Rubik" panose="020B0604020202020204" charset="-79"/>
            </a:endParaRP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89BEE347-53D0-3671-EA22-4849DB831E57}"/>
              </a:ext>
            </a:extLst>
          </p:cNvPr>
          <p:cNvSpPr txBox="1"/>
          <p:nvPr/>
        </p:nvSpPr>
        <p:spPr>
          <a:xfrm>
            <a:off x="443492" y="1158568"/>
            <a:ext cx="8033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l-PL" b="1" dirty="0"/>
              <a:t>„Problém patrí tomu, koho potreba nie je naplnená.“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A5B88-A030-C070-6329-4ABA869A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000" y="786378"/>
            <a:ext cx="4578000" cy="1866000"/>
          </a:xfrm>
        </p:spPr>
        <p:txBody>
          <a:bodyPr/>
          <a:lstStyle/>
          <a:p>
            <a:r>
              <a:rPr lang="sk-SK" sz="2000" dirty="0"/>
              <a:t>„Najväčšia chyba v komunikácii je,</a:t>
            </a:r>
            <a:br>
              <a:rPr lang="sk-SK" sz="2000" dirty="0"/>
            </a:br>
            <a:r>
              <a:rPr lang="sk-SK" sz="2000" dirty="0"/>
              <a:t>že robíme zlú vec v zlej situácii.“</a:t>
            </a:r>
            <a:br>
              <a:rPr lang="sk-SK" sz="2000" dirty="0"/>
            </a:br>
            <a:br>
              <a:rPr lang="sk-SK" sz="2000" dirty="0"/>
            </a:br>
            <a:br>
              <a:rPr lang="sk-SK" sz="2000" dirty="0"/>
            </a:br>
            <a:endParaRPr lang="sk-SK" sz="20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678BA19C-8FBB-DCF7-B8C5-51A9ED5BE272}"/>
              </a:ext>
            </a:extLst>
          </p:cNvPr>
          <p:cNvSpPr txBox="1"/>
          <p:nvPr/>
        </p:nvSpPr>
        <p:spPr>
          <a:xfrm>
            <a:off x="2874504" y="2283046"/>
            <a:ext cx="33949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sz="1400" dirty="0"/>
              <a:t>radíme, keď máme počúvať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sz="1400" dirty="0"/>
              <a:t>útočíme, keď máme hovoriť o sebe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sk-SK" sz="1400" dirty="0"/>
              <a:t>tlačíme, keď máme spolupracovať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2222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1"/>
          <p:cNvSpPr txBox="1">
            <a:spLocks noGrp="1"/>
          </p:cNvSpPr>
          <p:nvPr>
            <p:ph type="title"/>
          </p:nvPr>
        </p:nvSpPr>
        <p:spPr>
          <a:xfrm>
            <a:off x="3745552" y="1010527"/>
            <a:ext cx="4473000" cy="2522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/>
              <a:t>Prečo tento model vznikol?</a:t>
            </a:r>
            <a:endParaRPr dirty="0"/>
          </a:p>
        </p:txBody>
      </p:sp>
      <p:grpSp>
        <p:nvGrpSpPr>
          <p:cNvPr id="726" name="Google Shape;726;p51"/>
          <p:cNvGrpSpPr/>
          <p:nvPr/>
        </p:nvGrpSpPr>
        <p:grpSpPr>
          <a:xfrm>
            <a:off x="620281" y="1051418"/>
            <a:ext cx="2862961" cy="3427512"/>
            <a:chOff x="620281" y="1051418"/>
            <a:chExt cx="2862961" cy="3427512"/>
          </a:xfrm>
        </p:grpSpPr>
        <p:sp>
          <p:nvSpPr>
            <p:cNvPr id="727" name="Google Shape;727;p51"/>
            <p:cNvSpPr/>
            <p:nvPr/>
          </p:nvSpPr>
          <p:spPr>
            <a:xfrm>
              <a:off x="2105667" y="2156889"/>
              <a:ext cx="729704" cy="640910"/>
            </a:xfrm>
            <a:custGeom>
              <a:avLst/>
              <a:gdLst/>
              <a:ahLst/>
              <a:cxnLst/>
              <a:rect l="l" t="t" r="r" b="b"/>
              <a:pathLst>
                <a:path w="4298" h="3775" extrusionOk="0">
                  <a:moveTo>
                    <a:pt x="3966" y="0"/>
                  </a:moveTo>
                  <a:cubicBezTo>
                    <a:pt x="3966" y="0"/>
                    <a:pt x="3084" y="106"/>
                    <a:pt x="2978" y="2956"/>
                  </a:cubicBezTo>
                  <a:lnTo>
                    <a:pt x="1544" y="2978"/>
                  </a:lnTo>
                  <a:cubicBezTo>
                    <a:pt x="1465" y="2938"/>
                    <a:pt x="1353" y="2902"/>
                    <a:pt x="1211" y="2902"/>
                  </a:cubicBezTo>
                  <a:cubicBezTo>
                    <a:pt x="1180" y="2902"/>
                    <a:pt x="1146" y="2904"/>
                    <a:pt x="1112" y="2908"/>
                  </a:cubicBezTo>
                  <a:cubicBezTo>
                    <a:pt x="1057" y="2914"/>
                    <a:pt x="1006" y="2917"/>
                    <a:pt x="958" y="2917"/>
                  </a:cubicBezTo>
                  <a:cubicBezTo>
                    <a:pt x="732" y="2917"/>
                    <a:pt x="590" y="2853"/>
                    <a:pt x="512" y="2853"/>
                  </a:cubicBezTo>
                  <a:cubicBezTo>
                    <a:pt x="489" y="2853"/>
                    <a:pt x="472" y="2859"/>
                    <a:pt x="459" y="2872"/>
                  </a:cubicBezTo>
                  <a:cubicBezTo>
                    <a:pt x="393" y="2943"/>
                    <a:pt x="618" y="3110"/>
                    <a:pt x="922" y="3163"/>
                  </a:cubicBezTo>
                  <a:cubicBezTo>
                    <a:pt x="834" y="3231"/>
                    <a:pt x="722" y="3252"/>
                    <a:pt x="606" y="3252"/>
                  </a:cubicBezTo>
                  <a:cubicBezTo>
                    <a:pt x="427" y="3252"/>
                    <a:pt x="238" y="3203"/>
                    <a:pt x="115" y="3203"/>
                  </a:cubicBezTo>
                  <a:cubicBezTo>
                    <a:pt x="94" y="3203"/>
                    <a:pt x="74" y="3204"/>
                    <a:pt x="58" y="3208"/>
                  </a:cubicBezTo>
                  <a:cubicBezTo>
                    <a:pt x="18" y="3216"/>
                    <a:pt x="0" y="3265"/>
                    <a:pt x="27" y="3300"/>
                  </a:cubicBezTo>
                  <a:cubicBezTo>
                    <a:pt x="168" y="3481"/>
                    <a:pt x="406" y="3675"/>
                    <a:pt x="741" y="3710"/>
                  </a:cubicBezTo>
                  <a:cubicBezTo>
                    <a:pt x="770" y="3714"/>
                    <a:pt x="800" y="3715"/>
                    <a:pt x="830" y="3715"/>
                  </a:cubicBezTo>
                  <a:cubicBezTo>
                    <a:pt x="1045" y="3715"/>
                    <a:pt x="1299" y="3640"/>
                    <a:pt x="1469" y="3582"/>
                  </a:cubicBezTo>
                  <a:cubicBezTo>
                    <a:pt x="1550" y="3603"/>
                    <a:pt x="2309" y="3774"/>
                    <a:pt x="2979" y="3774"/>
                  </a:cubicBezTo>
                  <a:cubicBezTo>
                    <a:pt x="3188" y="3774"/>
                    <a:pt x="3387" y="3758"/>
                    <a:pt x="3556" y="3715"/>
                  </a:cubicBezTo>
                  <a:cubicBezTo>
                    <a:pt x="4297" y="3525"/>
                    <a:pt x="3627" y="2078"/>
                    <a:pt x="3627" y="2078"/>
                  </a:cubicBezTo>
                  <a:lnTo>
                    <a:pt x="3966" y="5"/>
                  </a:lnTo>
                  <a:lnTo>
                    <a:pt x="396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2886475" y="1686437"/>
              <a:ext cx="596768" cy="828175"/>
            </a:xfrm>
            <a:custGeom>
              <a:avLst/>
              <a:gdLst/>
              <a:ahLst/>
              <a:cxnLst/>
              <a:rect l="l" t="t" r="r" b="b"/>
              <a:pathLst>
                <a:path w="3515" h="4878" extrusionOk="0">
                  <a:moveTo>
                    <a:pt x="959" y="0"/>
                  </a:moveTo>
                  <a:cubicBezTo>
                    <a:pt x="436" y="0"/>
                    <a:pt x="0" y="595"/>
                    <a:pt x="329" y="1126"/>
                  </a:cubicBezTo>
                  <a:cubicBezTo>
                    <a:pt x="563" y="1505"/>
                    <a:pt x="867" y="1937"/>
                    <a:pt x="717" y="2780"/>
                  </a:cubicBezTo>
                  <a:cubicBezTo>
                    <a:pt x="486" y="4035"/>
                    <a:pt x="956" y="4877"/>
                    <a:pt x="1793" y="4877"/>
                  </a:cubicBezTo>
                  <a:cubicBezTo>
                    <a:pt x="1963" y="4877"/>
                    <a:pt x="2148" y="4843"/>
                    <a:pt x="2345" y="4770"/>
                  </a:cubicBezTo>
                  <a:cubicBezTo>
                    <a:pt x="3514" y="4337"/>
                    <a:pt x="3497" y="3080"/>
                    <a:pt x="2566" y="2458"/>
                  </a:cubicBezTo>
                  <a:cubicBezTo>
                    <a:pt x="1630" y="1836"/>
                    <a:pt x="2032" y="574"/>
                    <a:pt x="1375" y="133"/>
                  </a:cubicBezTo>
                  <a:cubicBezTo>
                    <a:pt x="1366" y="129"/>
                    <a:pt x="1361" y="124"/>
                    <a:pt x="1352" y="120"/>
                  </a:cubicBezTo>
                  <a:cubicBezTo>
                    <a:pt x="1223" y="37"/>
                    <a:pt x="108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2500400" y="4353634"/>
              <a:ext cx="338706" cy="125296"/>
            </a:xfrm>
            <a:custGeom>
              <a:avLst/>
              <a:gdLst/>
              <a:ahLst/>
              <a:cxnLst/>
              <a:rect l="l" t="t" r="r" b="b"/>
              <a:pathLst>
                <a:path w="1995" h="738" extrusionOk="0">
                  <a:moveTo>
                    <a:pt x="1769" y="1"/>
                  </a:moveTo>
                  <a:lnTo>
                    <a:pt x="1310" y="9"/>
                  </a:lnTo>
                  <a:cubicBezTo>
                    <a:pt x="1310" y="9"/>
                    <a:pt x="825" y="208"/>
                    <a:pt x="410" y="411"/>
                  </a:cubicBezTo>
                  <a:cubicBezTo>
                    <a:pt x="0" y="614"/>
                    <a:pt x="406" y="715"/>
                    <a:pt x="406" y="715"/>
                  </a:cubicBezTo>
                  <a:lnTo>
                    <a:pt x="1765" y="737"/>
                  </a:lnTo>
                  <a:cubicBezTo>
                    <a:pt x="1767" y="737"/>
                    <a:pt x="1770" y="737"/>
                    <a:pt x="1773" y="737"/>
                  </a:cubicBezTo>
                  <a:cubicBezTo>
                    <a:pt x="1893" y="737"/>
                    <a:pt x="1990" y="638"/>
                    <a:pt x="1994" y="517"/>
                  </a:cubicBezTo>
                  <a:lnTo>
                    <a:pt x="176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2582742" y="2128706"/>
              <a:ext cx="569434" cy="736834"/>
            </a:xfrm>
            <a:custGeom>
              <a:avLst/>
              <a:gdLst/>
              <a:ahLst/>
              <a:cxnLst/>
              <a:rect l="l" t="t" r="r" b="b"/>
              <a:pathLst>
                <a:path w="3354" h="4340" extrusionOk="0">
                  <a:moveTo>
                    <a:pt x="1921" y="0"/>
                  </a:moveTo>
                  <a:cubicBezTo>
                    <a:pt x="1424" y="0"/>
                    <a:pt x="990" y="146"/>
                    <a:pt x="803" y="497"/>
                  </a:cubicBezTo>
                  <a:cubicBezTo>
                    <a:pt x="0" y="2015"/>
                    <a:pt x="631" y="4340"/>
                    <a:pt x="631" y="4340"/>
                  </a:cubicBezTo>
                  <a:lnTo>
                    <a:pt x="2753" y="3797"/>
                  </a:lnTo>
                  <a:cubicBezTo>
                    <a:pt x="2753" y="3797"/>
                    <a:pt x="3353" y="347"/>
                    <a:pt x="2965" y="184"/>
                  </a:cubicBezTo>
                  <a:cubicBezTo>
                    <a:pt x="2627" y="68"/>
                    <a:pt x="2259" y="0"/>
                    <a:pt x="19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2687665" y="2846693"/>
              <a:ext cx="292187" cy="1508643"/>
            </a:xfrm>
            <a:custGeom>
              <a:avLst/>
              <a:gdLst/>
              <a:ahLst/>
              <a:cxnLst/>
              <a:rect l="l" t="t" r="r" b="b"/>
              <a:pathLst>
                <a:path w="1721" h="8886" extrusionOk="0">
                  <a:moveTo>
                    <a:pt x="0" y="0"/>
                  </a:moveTo>
                  <a:lnTo>
                    <a:pt x="207" y="8885"/>
                  </a:lnTo>
                  <a:lnTo>
                    <a:pt x="666" y="8877"/>
                  </a:lnTo>
                  <a:cubicBezTo>
                    <a:pt x="666" y="8877"/>
                    <a:pt x="1315" y="6874"/>
                    <a:pt x="1006" y="5131"/>
                  </a:cubicBezTo>
                  <a:cubicBezTo>
                    <a:pt x="1249" y="1968"/>
                    <a:pt x="1721" y="111"/>
                    <a:pt x="1721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1"/>
            <p:cNvSpPr/>
            <p:nvPr/>
          </p:nvSpPr>
          <p:spPr>
            <a:xfrm>
              <a:off x="2819412" y="2865369"/>
              <a:ext cx="448722" cy="1468915"/>
            </a:xfrm>
            <a:custGeom>
              <a:avLst/>
              <a:gdLst/>
              <a:ahLst/>
              <a:cxnLst/>
              <a:rect l="l" t="t" r="r" b="b"/>
              <a:pathLst>
                <a:path w="2643" h="8652" extrusionOk="0">
                  <a:moveTo>
                    <a:pt x="0" y="1"/>
                  </a:moveTo>
                  <a:lnTo>
                    <a:pt x="1937" y="8652"/>
                  </a:lnTo>
                  <a:lnTo>
                    <a:pt x="2445" y="8652"/>
                  </a:lnTo>
                  <a:cubicBezTo>
                    <a:pt x="2445" y="8652"/>
                    <a:pt x="2643" y="6587"/>
                    <a:pt x="2017" y="4933"/>
                  </a:cubicBezTo>
                  <a:cubicBezTo>
                    <a:pt x="2630" y="495"/>
                    <a:pt x="1845" y="1"/>
                    <a:pt x="18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1"/>
            <p:cNvSpPr/>
            <p:nvPr/>
          </p:nvSpPr>
          <p:spPr>
            <a:xfrm>
              <a:off x="2596155" y="2756032"/>
              <a:ext cx="841417" cy="1163315"/>
            </a:xfrm>
            <a:custGeom>
              <a:avLst/>
              <a:gdLst/>
              <a:ahLst/>
              <a:cxnLst/>
              <a:rect l="l" t="t" r="r" b="b"/>
              <a:pathLst>
                <a:path w="4956" h="6852" extrusionOk="0">
                  <a:moveTo>
                    <a:pt x="420" y="1"/>
                  </a:moveTo>
                  <a:cubicBezTo>
                    <a:pt x="420" y="1"/>
                    <a:pt x="1" y="2912"/>
                    <a:pt x="226" y="6446"/>
                  </a:cubicBezTo>
                  <a:cubicBezTo>
                    <a:pt x="1002" y="6744"/>
                    <a:pt x="1711" y="6851"/>
                    <a:pt x="2330" y="6851"/>
                  </a:cubicBezTo>
                  <a:cubicBezTo>
                    <a:pt x="3949" y="6851"/>
                    <a:pt x="4955" y="6115"/>
                    <a:pt x="4955" y="6115"/>
                  </a:cubicBezTo>
                  <a:cubicBezTo>
                    <a:pt x="4955" y="6115"/>
                    <a:pt x="4333" y="2436"/>
                    <a:pt x="2696" y="1"/>
                  </a:cubicBezTo>
                  <a:cubicBezTo>
                    <a:pt x="2252" y="110"/>
                    <a:pt x="1830" y="171"/>
                    <a:pt x="1438" y="171"/>
                  </a:cubicBezTo>
                  <a:cubicBezTo>
                    <a:pt x="1072" y="171"/>
                    <a:pt x="731" y="118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/>
            <p:cNvSpPr/>
            <p:nvPr/>
          </p:nvSpPr>
          <p:spPr>
            <a:xfrm>
              <a:off x="3148272" y="4334110"/>
              <a:ext cx="174701" cy="144820"/>
            </a:xfrm>
            <a:custGeom>
              <a:avLst/>
              <a:gdLst/>
              <a:ahLst/>
              <a:cxnLst/>
              <a:rect l="l" t="t" r="r" b="b"/>
              <a:pathLst>
                <a:path w="1029" h="853" extrusionOk="0">
                  <a:moveTo>
                    <a:pt x="0" y="1"/>
                  </a:moveTo>
                  <a:lnTo>
                    <a:pt x="0" y="685"/>
                  </a:lnTo>
                  <a:cubicBezTo>
                    <a:pt x="0" y="777"/>
                    <a:pt x="75" y="852"/>
                    <a:pt x="168" y="852"/>
                  </a:cubicBezTo>
                  <a:lnTo>
                    <a:pt x="843" y="852"/>
                  </a:lnTo>
                  <a:cubicBezTo>
                    <a:pt x="949" y="852"/>
                    <a:pt x="1028" y="755"/>
                    <a:pt x="1006" y="654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1"/>
            <p:cNvSpPr/>
            <p:nvPr/>
          </p:nvSpPr>
          <p:spPr>
            <a:xfrm>
              <a:off x="2769158" y="1957571"/>
              <a:ext cx="186755" cy="285905"/>
            </a:xfrm>
            <a:custGeom>
              <a:avLst/>
              <a:gdLst/>
              <a:ahLst/>
              <a:cxnLst/>
              <a:rect l="l" t="t" r="r" b="b"/>
              <a:pathLst>
                <a:path w="1100" h="1684" extrusionOk="0">
                  <a:moveTo>
                    <a:pt x="852" y="1"/>
                  </a:moveTo>
                  <a:lnTo>
                    <a:pt x="1" y="164"/>
                  </a:lnTo>
                  <a:lnTo>
                    <a:pt x="244" y="1426"/>
                  </a:lnTo>
                  <a:cubicBezTo>
                    <a:pt x="273" y="1578"/>
                    <a:pt x="407" y="1683"/>
                    <a:pt x="554" y="1683"/>
                  </a:cubicBezTo>
                  <a:cubicBezTo>
                    <a:pt x="586" y="1683"/>
                    <a:pt x="618" y="1678"/>
                    <a:pt x="649" y="1668"/>
                  </a:cubicBezTo>
                  <a:cubicBezTo>
                    <a:pt x="927" y="1580"/>
                    <a:pt x="1099" y="1298"/>
                    <a:pt x="1042" y="101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2655407" y="1792208"/>
              <a:ext cx="328859" cy="335650"/>
            </a:xfrm>
            <a:custGeom>
              <a:avLst/>
              <a:gdLst/>
              <a:ahLst/>
              <a:cxnLst/>
              <a:rect l="l" t="t" r="r" b="b"/>
              <a:pathLst>
                <a:path w="1937" h="1977" extrusionOk="0">
                  <a:moveTo>
                    <a:pt x="1056" y="0"/>
                  </a:moveTo>
                  <a:cubicBezTo>
                    <a:pt x="747" y="0"/>
                    <a:pt x="442" y="206"/>
                    <a:pt x="252" y="657"/>
                  </a:cubicBezTo>
                  <a:cubicBezTo>
                    <a:pt x="0" y="1253"/>
                    <a:pt x="168" y="1756"/>
                    <a:pt x="561" y="1923"/>
                  </a:cubicBezTo>
                  <a:cubicBezTo>
                    <a:pt x="645" y="1959"/>
                    <a:pt x="733" y="1977"/>
                    <a:pt x="822" y="1977"/>
                  </a:cubicBezTo>
                  <a:cubicBezTo>
                    <a:pt x="1150" y="1977"/>
                    <a:pt x="1488" y="1735"/>
                    <a:pt x="1686" y="1266"/>
                  </a:cubicBezTo>
                  <a:cubicBezTo>
                    <a:pt x="1937" y="670"/>
                    <a:pt x="1747" y="229"/>
                    <a:pt x="1350" y="62"/>
                  </a:cubicBezTo>
                  <a:cubicBezTo>
                    <a:pt x="1254" y="21"/>
                    <a:pt x="1155" y="0"/>
                    <a:pt x="10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2817205" y="2157398"/>
              <a:ext cx="542439" cy="914931"/>
            </a:xfrm>
            <a:custGeom>
              <a:avLst/>
              <a:gdLst/>
              <a:ahLst/>
              <a:cxnLst/>
              <a:rect l="l" t="t" r="r" b="b"/>
              <a:pathLst>
                <a:path w="3195" h="5389" extrusionOk="0">
                  <a:moveTo>
                    <a:pt x="1448" y="0"/>
                  </a:moveTo>
                  <a:cubicBezTo>
                    <a:pt x="1351" y="0"/>
                    <a:pt x="1255" y="24"/>
                    <a:pt x="1165" y="77"/>
                  </a:cubicBezTo>
                  <a:cubicBezTo>
                    <a:pt x="860" y="253"/>
                    <a:pt x="913" y="853"/>
                    <a:pt x="1068" y="1175"/>
                  </a:cubicBezTo>
                  <a:lnTo>
                    <a:pt x="2091" y="2852"/>
                  </a:lnTo>
                  <a:lnTo>
                    <a:pt x="1094" y="4153"/>
                  </a:lnTo>
                  <a:cubicBezTo>
                    <a:pt x="984" y="4171"/>
                    <a:pt x="821" y="4219"/>
                    <a:pt x="666" y="4378"/>
                  </a:cubicBezTo>
                  <a:cubicBezTo>
                    <a:pt x="388" y="4656"/>
                    <a:pt x="141" y="4656"/>
                    <a:pt x="133" y="4753"/>
                  </a:cubicBezTo>
                  <a:cubicBezTo>
                    <a:pt x="131" y="4795"/>
                    <a:pt x="180" y="4817"/>
                    <a:pt x="259" y="4817"/>
                  </a:cubicBezTo>
                  <a:cubicBezTo>
                    <a:pt x="364" y="4817"/>
                    <a:pt x="521" y="4777"/>
                    <a:pt x="675" y="4691"/>
                  </a:cubicBezTo>
                  <a:lnTo>
                    <a:pt x="675" y="4691"/>
                  </a:lnTo>
                  <a:cubicBezTo>
                    <a:pt x="600" y="4996"/>
                    <a:pt x="146" y="5128"/>
                    <a:pt x="27" y="5265"/>
                  </a:cubicBezTo>
                  <a:cubicBezTo>
                    <a:pt x="0" y="5296"/>
                    <a:pt x="18" y="5349"/>
                    <a:pt x="62" y="5357"/>
                  </a:cubicBezTo>
                  <a:cubicBezTo>
                    <a:pt x="140" y="5376"/>
                    <a:pt x="229" y="5388"/>
                    <a:pt x="324" y="5388"/>
                  </a:cubicBezTo>
                  <a:cubicBezTo>
                    <a:pt x="498" y="5388"/>
                    <a:pt x="691" y="5348"/>
                    <a:pt x="874" y="5234"/>
                  </a:cubicBezTo>
                  <a:cubicBezTo>
                    <a:pt x="1165" y="5053"/>
                    <a:pt x="1434" y="4572"/>
                    <a:pt x="1465" y="4515"/>
                  </a:cubicBezTo>
                  <a:cubicBezTo>
                    <a:pt x="1875" y="4210"/>
                    <a:pt x="3194" y="3182"/>
                    <a:pt x="3155" y="2684"/>
                  </a:cubicBezTo>
                  <a:cubicBezTo>
                    <a:pt x="3128" y="2309"/>
                    <a:pt x="2427" y="1263"/>
                    <a:pt x="2144" y="513"/>
                  </a:cubicBezTo>
                  <a:cubicBezTo>
                    <a:pt x="2035" y="218"/>
                    <a:pt x="1741" y="0"/>
                    <a:pt x="14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2747427" y="1734823"/>
              <a:ext cx="281831" cy="366040"/>
            </a:xfrm>
            <a:custGeom>
              <a:avLst/>
              <a:gdLst/>
              <a:ahLst/>
              <a:cxnLst/>
              <a:rect l="l" t="t" r="r" b="b"/>
              <a:pathLst>
                <a:path w="1660" h="2156" extrusionOk="0">
                  <a:moveTo>
                    <a:pt x="523" y="1"/>
                  </a:moveTo>
                  <a:cubicBezTo>
                    <a:pt x="259" y="1"/>
                    <a:pt x="36" y="147"/>
                    <a:pt x="1" y="554"/>
                  </a:cubicBezTo>
                  <a:cubicBezTo>
                    <a:pt x="1" y="554"/>
                    <a:pt x="1" y="554"/>
                    <a:pt x="1" y="554"/>
                  </a:cubicBezTo>
                  <a:cubicBezTo>
                    <a:pt x="17" y="554"/>
                    <a:pt x="419" y="558"/>
                    <a:pt x="808" y="991"/>
                  </a:cubicBezTo>
                  <a:cubicBezTo>
                    <a:pt x="694" y="1789"/>
                    <a:pt x="949" y="2050"/>
                    <a:pt x="1139" y="2155"/>
                  </a:cubicBezTo>
                  <a:cubicBezTo>
                    <a:pt x="1391" y="1242"/>
                    <a:pt x="1660" y="1008"/>
                    <a:pt x="1461" y="554"/>
                  </a:cubicBezTo>
                  <a:cubicBezTo>
                    <a:pt x="1345" y="291"/>
                    <a:pt x="894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/>
            <p:cNvSpPr/>
            <p:nvPr/>
          </p:nvSpPr>
          <p:spPr>
            <a:xfrm>
              <a:off x="2855117" y="1929594"/>
              <a:ext cx="73514" cy="86417"/>
            </a:xfrm>
            <a:custGeom>
              <a:avLst/>
              <a:gdLst/>
              <a:ahLst/>
              <a:cxnLst/>
              <a:rect l="l" t="t" r="r" b="b"/>
              <a:pathLst>
                <a:path w="433" h="509" extrusionOk="0">
                  <a:moveTo>
                    <a:pt x="209" y="1"/>
                  </a:moveTo>
                  <a:cubicBezTo>
                    <a:pt x="128" y="1"/>
                    <a:pt x="48" y="52"/>
                    <a:pt x="1" y="169"/>
                  </a:cubicBezTo>
                  <a:lnTo>
                    <a:pt x="80" y="496"/>
                  </a:lnTo>
                  <a:cubicBezTo>
                    <a:pt x="101" y="504"/>
                    <a:pt x="122" y="508"/>
                    <a:pt x="144" y="508"/>
                  </a:cubicBezTo>
                  <a:cubicBezTo>
                    <a:pt x="228" y="508"/>
                    <a:pt x="314" y="447"/>
                    <a:pt x="367" y="324"/>
                  </a:cubicBezTo>
                  <a:cubicBezTo>
                    <a:pt x="433" y="174"/>
                    <a:pt x="385" y="59"/>
                    <a:pt x="283" y="15"/>
                  </a:cubicBezTo>
                  <a:cubicBezTo>
                    <a:pt x="259" y="6"/>
                    <a:pt x="234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/>
            <p:cNvSpPr/>
            <p:nvPr/>
          </p:nvSpPr>
          <p:spPr>
            <a:xfrm>
              <a:off x="1265946" y="4336487"/>
              <a:ext cx="383697" cy="142443"/>
            </a:xfrm>
            <a:custGeom>
              <a:avLst/>
              <a:gdLst/>
              <a:ahLst/>
              <a:cxnLst/>
              <a:rect l="l" t="t" r="r" b="b"/>
              <a:pathLst>
                <a:path w="2260" h="839" extrusionOk="0">
                  <a:moveTo>
                    <a:pt x="1" y="0"/>
                  </a:moveTo>
                  <a:lnTo>
                    <a:pt x="14" y="591"/>
                  </a:lnTo>
                  <a:cubicBezTo>
                    <a:pt x="14" y="725"/>
                    <a:pt x="124" y="838"/>
                    <a:pt x="262" y="838"/>
                  </a:cubicBezTo>
                  <a:cubicBezTo>
                    <a:pt x="265" y="838"/>
                    <a:pt x="267" y="838"/>
                    <a:pt x="270" y="838"/>
                  </a:cubicBezTo>
                  <a:lnTo>
                    <a:pt x="1801" y="816"/>
                  </a:lnTo>
                  <a:cubicBezTo>
                    <a:pt x="1801" y="816"/>
                    <a:pt x="2259" y="701"/>
                    <a:pt x="1792" y="472"/>
                  </a:cubicBezTo>
                  <a:cubicBezTo>
                    <a:pt x="1329" y="243"/>
                    <a:pt x="786" y="18"/>
                    <a:pt x="786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/>
            <p:cNvSpPr/>
            <p:nvPr/>
          </p:nvSpPr>
          <p:spPr>
            <a:xfrm>
              <a:off x="1249478" y="1890848"/>
              <a:ext cx="819516" cy="779279"/>
            </a:xfrm>
            <a:custGeom>
              <a:avLst/>
              <a:gdLst/>
              <a:ahLst/>
              <a:cxnLst/>
              <a:rect l="l" t="t" r="r" b="b"/>
              <a:pathLst>
                <a:path w="4827" h="4590" extrusionOk="0">
                  <a:moveTo>
                    <a:pt x="839" y="1"/>
                  </a:moveTo>
                  <a:cubicBezTo>
                    <a:pt x="830" y="1"/>
                    <a:pt x="826" y="1"/>
                    <a:pt x="826" y="1"/>
                  </a:cubicBezTo>
                  <a:lnTo>
                    <a:pt x="861" y="2498"/>
                  </a:lnTo>
                  <a:cubicBezTo>
                    <a:pt x="861" y="2498"/>
                    <a:pt x="1" y="4250"/>
                    <a:pt x="826" y="4510"/>
                  </a:cubicBezTo>
                  <a:cubicBezTo>
                    <a:pt x="1009" y="4567"/>
                    <a:pt x="1228" y="4589"/>
                    <a:pt x="1459" y="4589"/>
                  </a:cubicBezTo>
                  <a:cubicBezTo>
                    <a:pt x="2119" y="4589"/>
                    <a:pt x="2871" y="4408"/>
                    <a:pt x="3120" y="4342"/>
                  </a:cubicBezTo>
                  <a:cubicBezTo>
                    <a:pt x="3305" y="4412"/>
                    <a:pt x="3619" y="4512"/>
                    <a:pt x="3884" y="4512"/>
                  </a:cubicBezTo>
                  <a:cubicBezTo>
                    <a:pt x="3922" y="4512"/>
                    <a:pt x="3958" y="4510"/>
                    <a:pt x="3993" y="4505"/>
                  </a:cubicBezTo>
                  <a:cubicBezTo>
                    <a:pt x="4368" y="4466"/>
                    <a:pt x="4637" y="4250"/>
                    <a:pt x="4796" y="4042"/>
                  </a:cubicBezTo>
                  <a:cubicBezTo>
                    <a:pt x="4827" y="4007"/>
                    <a:pt x="4809" y="3950"/>
                    <a:pt x="4761" y="3941"/>
                  </a:cubicBezTo>
                  <a:lnTo>
                    <a:pt x="4761" y="3936"/>
                  </a:lnTo>
                  <a:cubicBezTo>
                    <a:pt x="4744" y="3933"/>
                    <a:pt x="4725" y="3932"/>
                    <a:pt x="4704" y="3932"/>
                  </a:cubicBezTo>
                  <a:cubicBezTo>
                    <a:pt x="4566" y="3932"/>
                    <a:pt x="4350" y="3989"/>
                    <a:pt x="4145" y="3989"/>
                  </a:cubicBezTo>
                  <a:cubicBezTo>
                    <a:pt x="4013" y="3989"/>
                    <a:pt x="3886" y="3965"/>
                    <a:pt x="3786" y="3888"/>
                  </a:cubicBezTo>
                  <a:cubicBezTo>
                    <a:pt x="4130" y="3830"/>
                    <a:pt x="4381" y="3645"/>
                    <a:pt x="4306" y="3561"/>
                  </a:cubicBezTo>
                  <a:cubicBezTo>
                    <a:pt x="4292" y="3546"/>
                    <a:pt x="4273" y="3540"/>
                    <a:pt x="4248" y="3540"/>
                  </a:cubicBezTo>
                  <a:cubicBezTo>
                    <a:pt x="4159" y="3540"/>
                    <a:pt x="3999" y="3616"/>
                    <a:pt x="3740" y="3616"/>
                  </a:cubicBezTo>
                  <a:cubicBezTo>
                    <a:pt x="3689" y="3616"/>
                    <a:pt x="3633" y="3613"/>
                    <a:pt x="3574" y="3605"/>
                  </a:cubicBezTo>
                  <a:cubicBezTo>
                    <a:pt x="3533" y="3600"/>
                    <a:pt x="3493" y="3598"/>
                    <a:pt x="3456" y="3598"/>
                  </a:cubicBezTo>
                  <a:cubicBezTo>
                    <a:pt x="3197" y="3598"/>
                    <a:pt x="3030" y="3706"/>
                    <a:pt x="2956" y="3764"/>
                  </a:cubicBezTo>
                  <a:lnTo>
                    <a:pt x="1540" y="3522"/>
                  </a:lnTo>
                  <a:cubicBezTo>
                    <a:pt x="2021" y="106"/>
                    <a:pt x="970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1"/>
            <p:cNvSpPr/>
            <p:nvPr/>
          </p:nvSpPr>
          <p:spPr>
            <a:xfrm>
              <a:off x="1280887" y="1842971"/>
              <a:ext cx="288622" cy="442949"/>
            </a:xfrm>
            <a:custGeom>
              <a:avLst/>
              <a:gdLst/>
              <a:ahLst/>
              <a:cxnLst/>
              <a:rect l="l" t="t" r="r" b="b"/>
              <a:pathLst>
                <a:path w="1700" h="2609" extrusionOk="0">
                  <a:moveTo>
                    <a:pt x="367" y="97"/>
                  </a:moveTo>
                  <a:cubicBezTo>
                    <a:pt x="153" y="97"/>
                    <a:pt x="88" y="729"/>
                    <a:pt x="67" y="971"/>
                  </a:cubicBezTo>
                  <a:cubicBezTo>
                    <a:pt x="1" y="1761"/>
                    <a:pt x="177" y="2608"/>
                    <a:pt x="177" y="2608"/>
                  </a:cubicBezTo>
                  <a:lnTo>
                    <a:pt x="1589" y="2414"/>
                  </a:lnTo>
                  <a:cubicBezTo>
                    <a:pt x="1589" y="2414"/>
                    <a:pt x="1699" y="1421"/>
                    <a:pt x="1448" y="901"/>
                  </a:cubicBezTo>
                  <a:cubicBezTo>
                    <a:pt x="1011" y="1"/>
                    <a:pt x="473" y="124"/>
                    <a:pt x="402" y="102"/>
                  </a:cubicBezTo>
                  <a:cubicBezTo>
                    <a:pt x="390" y="98"/>
                    <a:pt x="378" y="97"/>
                    <a:pt x="367" y="9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1"/>
            <p:cNvSpPr/>
            <p:nvPr/>
          </p:nvSpPr>
          <p:spPr>
            <a:xfrm>
              <a:off x="863743" y="1818863"/>
              <a:ext cx="649569" cy="842945"/>
            </a:xfrm>
            <a:custGeom>
              <a:avLst/>
              <a:gdLst/>
              <a:ahLst/>
              <a:cxnLst/>
              <a:rect l="l" t="t" r="r" b="b"/>
              <a:pathLst>
                <a:path w="3826" h="4965" extrusionOk="0">
                  <a:moveTo>
                    <a:pt x="1748" y="1"/>
                  </a:moveTo>
                  <a:cubicBezTo>
                    <a:pt x="1256" y="1"/>
                    <a:pt x="772" y="64"/>
                    <a:pt x="437" y="178"/>
                  </a:cubicBezTo>
                  <a:cubicBezTo>
                    <a:pt x="1" y="359"/>
                    <a:pt x="437" y="4965"/>
                    <a:pt x="437" y="4965"/>
                  </a:cubicBezTo>
                  <a:lnTo>
                    <a:pt x="3371" y="4965"/>
                  </a:lnTo>
                  <a:cubicBezTo>
                    <a:pt x="3371" y="4965"/>
                    <a:pt x="3826" y="1422"/>
                    <a:pt x="3662" y="681"/>
                  </a:cubicBezTo>
                  <a:cubicBezTo>
                    <a:pt x="3557" y="206"/>
                    <a:pt x="2639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708056" y="2661636"/>
              <a:ext cx="728176" cy="1705585"/>
            </a:xfrm>
            <a:custGeom>
              <a:avLst/>
              <a:gdLst/>
              <a:ahLst/>
              <a:cxnLst/>
              <a:rect l="l" t="t" r="r" b="b"/>
              <a:pathLst>
                <a:path w="4289" h="10046" extrusionOk="0">
                  <a:moveTo>
                    <a:pt x="1350" y="1"/>
                  </a:moveTo>
                  <a:cubicBezTo>
                    <a:pt x="1350" y="1"/>
                    <a:pt x="1112" y="2008"/>
                    <a:pt x="710" y="5559"/>
                  </a:cubicBezTo>
                  <a:cubicBezTo>
                    <a:pt x="0" y="7421"/>
                    <a:pt x="353" y="9887"/>
                    <a:pt x="353" y="9887"/>
                  </a:cubicBezTo>
                  <a:lnTo>
                    <a:pt x="1178" y="10046"/>
                  </a:lnTo>
                  <a:lnTo>
                    <a:pt x="2691" y="3279"/>
                  </a:lnTo>
                  <a:cubicBezTo>
                    <a:pt x="2753" y="3971"/>
                    <a:pt x="2819" y="4770"/>
                    <a:pt x="2885" y="5652"/>
                  </a:cubicBezTo>
                  <a:cubicBezTo>
                    <a:pt x="2537" y="7615"/>
                    <a:pt x="3287" y="9865"/>
                    <a:pt x="3287" y="9865"/>
                  </a:cubicBezTo>
                  <a:lnTo>
                    <a:pt x="4068" y="9883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1164928" y="2952974"/>
              <a:ext cx="52461" cy="265362"/>
            </a:xfrm>
            <a:custGeom>
              <a:avLst/>
              <a:gdLst/>
              <a:ahLst/>
              <a:cxnLst/>
              <a:rect l="l" t="t" r="r" b="b"/>
              <a:pathLst>
                <a:path w="309" h="1563" extrusionOk="0">
                  <a:moveTo>
                    <a:pt x="309" y="1"/>
                  </a:moveTo>
                  <a:lnTo>
                    <a:pt x="0" y="1563"/>
                  </a:lnTo>
                </a:path>
              </a:pathLst>
            </a:custGeom>
            <a:solidFill>
              <a:srgbClr val="818EF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722997" y="4316113"/>
              <a:ext cx="196433" cy="162817"/>
            </a:xfrm>
            <a:custGeom>
              <a:avLst/>
              <a:gdLst/>
              <a:ahLst/>
              <a:cxnLst/>
              <a:rect l="l" t="t" r="r" b="b"/>
              <a:pathLst>
                <a:path w="1157" h="959" extrusionOk="0">
                  <a:moveTo>
                    <a:pt x="252" y="1"/>
                  </a:moveTo>
                  <a:lnTo>
                    <a:pt x="22" y="733"/>
                  </a:lnTo>
                  <a:cubicBezTo>
                    <a:pt x="0" y="848"/>
                    <a:pt x="89" y="958"/>
                    <a:pt x="208" y="958"/>
                  </a:cubicBezTo>
                  <a:lnTo>
                    <a:pt x="971" y="958"/>
                  </a:lnTo>
                  <a:cubicBezTo>
                    <a:pt x="1072" y="958"/>
                    <a:pt x="1156" y="874"/>
                    <a:pt x="1156" y="773"/>
                  </a:cubicBez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/>
            <p:cNvSpPr/>
            <p:nvPr/>
          </p:nvSpPr>
          <p:spPr>
            <a:xfrm>
              <a:off x="1136406" y="1639239"/>
              <a:ext cx="209845" cy="321898"/>
            </a:xfrm>
            <a:custGeom>
              <a:avLst/>
              <a:gdLst/>
              <a:ahLst/>
              <a:cxnLst/>
              <a:rect l="l" t="t" r="r" b="b"/>
              <a:pathLst>
                <a:path w="1236" h="1896" extrusionOk="0">
                  <a:moveTo>
                    <a:pt x="278" y="1"/>
                  </a:moveTo>
                  <a:lnTo>
                    <a:pt x="62" y="1139"/>
                  </a:lnTo>
                  <a:cubicBezTo>
                    <a:pt x="1" y="1461"/>
                    <a:pt x="195" y="1783"/>
                    <a:pt x="508" y="1880"/>
                  </a:cubicBezTo>
                  <a:cubicBezTo>
                    <a:pt x="543" y="1891"/>
                    <a:pt x="578" y="1896"/>
                    <a:pt x="612" y="1896"/>
                  </a:cubicBezTo>
                  <a:cubicBezTo>
                    <a:pt x="780" y="1896"/>
                    <a:pt x="934" y="1779"/>
                    <a:pt x="967" y="1607"/>
                  </a:cubicBezTo>
                  <a:lnTo>
                    <a:pt x="1236" y="186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/>
            <p:cNvSpPr/>
            <p:nvPr/>
          </p:nvSpPr>
          <p:spPr>
            <a:xfrm>
              <a:off x="1103469" y="1452993"/>
              <a:ext cx="371643" cy="378094"/>
            </a:xfrm>
            <a:custGeom>
              <a:avLst/>
              <a:gdLst/>
              <a:ahLst/>
              <a:cxnLst/>
              <a:rect l="l" t="t" r="r" b="b"/>
              <a:pathLst>
                <a:path w="2189" h="2227" extrusionOk="0">
                  <a:moveTo>
                    <a:pt x="997" y="0"/>
                  </a:moveTo>
                  <a:cubicBezTo>
                    <a:pt x="886" y="0"/>
                    <a:pt x="774" y="24"/>
                    <a:pt x="667" y="70"/>
                  </a:cubicBezTo>
                  <a:cubicBezTo>
                    <a:pt x="221" y="260"/>
                    <a:pt x="0" y="754"/>
                    <a:pt x="287" y="1424"/>
                  </a:cubicBezTo>
                  <a:cubicBezTo>
                    <a:pt x="512" y="1955"/>
                    <a:pt x="890" y="2226"/>
                    <a:pt x="1258" y="2226"/>
                  </a:cubicBezTo>
                  <a:cubicBezTo>
                    <a:pt x="1358" y="2226"/>
                    <a:pt x="1458" y="2206"/>
                    <a:pt x="1553" y="2165"/>
                  </a:cubicBezTo>
                  <a:cubicBezTo>
                    <a:pt x="1999" y="1976"/>
                    <a:pt x="2189" y="1411"/>
                    <a:pt x="1902" y="741"/>
                  </a:cubicBezTo>
                  <a:cubicBezTo>
                    <a:pt x="1688" y="232"/>
                    <a:pt x="1345" y="0"/>
                    <a:pt x="99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/>
            <p:cNvSpPr/>
            <p:nvPr/>
          </p:nvSpPr>
          <p:spPr>
            <a:xfrm>
              <a:off x="620281" y="1865891"/>
              <a:ext cx="631572" cy="1132416"/>
            </a:xfrm>
            <a:custGeom>
              <a:avLst/>
              <a:gdLst/>
              <a:ahLst/>
              <a:cxnLst/>
              <a:rect l="l" t="t" r="r" b="b"/>
              <a:pathLst>
                <a:path w="3720" h="6670" extrusionOk="0">
                  <a:moveTo>
                    <a:pt x="2089" y="0"/>
                  </a:moveTo>
                  <a:cubicBezTo>
                    <a:pt x="1771" y="0"/>
                    <a:pt x="1467" y="192"/>
                    <a:pt x="1346" y="514"/>
                  </a:cubicBezTo>
                  <a:cubicBezTo>
                    <a:pt x="1016" y="1397"/>
                    <a:pt x="85" y="3148"/>
                    <a:pt x="49" y="3589"/>
                  </a:cubicBezTo>
                  <a:cubicBezTo>
                    <a:pt x="1" y="4238"/>
                    <a:pt x="1894" y="5636"/>
                    <a:pt x="2145" y="5817"/>
                  </a:cubicBezTo>
                  <a:cubicBezTo>
                    <a:pt x="2260" y="6011"/>
                    <a:pt x="2489" y="6342"/>
                    <a:pt x="2732" y="6496"/>
                  </a:cubicBezTo>
                  <a:cubicBezTo>
                    <a:pt x="2938" y="6624"/>
                    <a:pt x="3154" y="6670"/>
                    <a:pt x="3349" y="6670"/>
                  </a:cubicBezTo>
                  <a:cubicBezTo>
                    <a:pt x="3457" y="6670"/>
                    <a:pt x="3559" y="6655"/>
                    <a:pt x="3649" y="6633"/>
                  </a:cubicBezTo>
                  <a:cubicBezTo>
                    <a:pt x="3698" y="6624"/>
                    <a:pt x="3720" y="6567"/>
                    <a:pt x="3689" y="6527"/>
                  </a:cubicBezTo>
                  <a:cubicBezTo>
                    <a:pt x="3552" y="6373"/>
                    <a:pt x="3041" y="6227"/>
                    <a:pt x="2957" y="5883"/>
                  </a:cubicBezTo>
                  <a:lnTo>
                    <a:pt x="2957" y="5883"/>
                  </a:lnTo>
                  <a:cubicBezTo>
                    <a:pt x="3132" y="5980"/>
                    <a:pt x="3310" y="6025"/>
                    <a:pt x="3428" y="6025"/>
                  </a:cubicBezTo>
                  <a:cubicBezTo>
                    <a:pt x="3515" y="6025"/>
                    <a:pt x="3569" y="6001"/>
                    <a:pt x="3566" y="5954"/>
                  </a:cubicBezTo>
                  <a:cubicBezTo>
                    <a:pt x="3557" y="5844"/>
                    <a:pt x="3279" y="5844"/>
                    <a:pt x="2966" y="5530"/>
                  </a:cubicBezTo>
                  <a:cubicBezTo>
                    <a:pt x="2747" y="5308"/>
                    <a:pt x="2522" y="5274"/>
                    <a:pt x="2403" y="5274"/>
                  </a:cubicBezTo>
                  <a:cubicBezTo>
                    <a:pt x="2394" y="5274"/>
                    <a:pt x="2386" y="5274"/>
                    <a:pt x="2379" y="5274"/>
                  </a:cubicBezTo>
                  <a:lnTo>
                    <a:pt x="1302" y="3452"/>
                  </a:lnTo>
                  <a:lnTo>
                    <a:pt x="2807" y="1136"/>
                  </a:lnTo>
                  <a:cubicBezTo>
                    <a:pt x="2983" y="761"/>
                    <a:pt x="2846" y="316"/>
                    <a:pt x="2489" y="108"/>
                  </a:cubicBezTo>
                  <a:cubicBezTo>
                    <a:pt x="2362" y="35"/>
                    <a:pt x="2224" y="0"/>
                    <a:pt x="20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1"/>
            <p:cNvSpPr/>
            <p:nvPr/>
          </p:nvSpPr>
          <p:spPr>
            <a:xfrm>
              <a:off x="752878" y="1841783"/>
              <a:ext cx="392695" cy="429877"/>
            </a:xfrm>
            <a:custGeom>
              <a:avLst/>
              <a:gdLst/>
              <a:ahLst/>
              <a:cxnLst/>
              <a:rect l="l" t="t" r="r" b="b"/>
              <a:pathLst>
                <a:path w="2313" h="2532" extrusionOk="0">
                  <a:moveTo>
                    <a:pt x="1341" y="1"/>
                  </a:moveTo>
                  <a:cubicBezTo>
                    <a:pt x="1132" y="1"/>
                    <a:pt x="926" y="84"/>
                    <a:pt x="777" y="233"/>
                  </a:cubicBezTo>
                  <a:cubicBezTo>
                    <a:pt x="217" y="793"/>
                    <a:pt x="1" y="1675"/>
                    <a:pt x="1" y="1675"/>
                  </a:cubicBezTo>
                  <a:lnTo>
                    <a:pt x="1364" y="2531"/>
                  </a:lnTo>
                  <a:lnTo>
                    <a:pt x="2017" y="1702"/>
                  </a:lnTo>
                  <a:cubicBezTo>
                    <a:pt x="2211" y="1455"/>
                    <a:pt x="2312" y="1142"/>
                    <a:pt x="2286" y="828"/>
                  </a:cubicBezTo>
                  <a:cubicBezTo>
                    <a:pt x="2233" y="308"/>
                    <a:pt x="1867" y="78"/>
                    <a:pt x="1474" y="12"/>
                  </a:cubicBezTo>
                  <a:cubicBezTo>
                    <a:pt x="1430" y="4"/>
                    <a:pt x="1385" y="1"/>
                    <a:pt x="1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/>
            <p:cNvSpPr/>
            <p:nvPr/>
          </p:nvSpPr>
          <p:spPr>
            <a:xfrm>
              <a:off x="1057799" y="1429225"/>
              <a:ext cx="309504" cy="344988"/>
            </a:xfrm>
            <a:custGeom>
              <a:avLst/>
              <a:gdLst/>
              <a:ahLst/>
              <a:cxnLst/>
              <a:rect l="l" t="t" r="r" b="b"/>
              <a:pathLst>
                <a:path w="1823" h="2032" extrusionOk="0">
                  <a:moveTo>
                    <a:pt x="1166" y="0"/>
                  </a:moveTo>
                  <a:cubicBezTo>
                    <a:pt x="1064" y="0"/>
                    <a:pt x="950" y="21"/>
                    <a:pt x="825" y="73"/>
                  </a:cubicBezTo>
                  <a:cubicBezTo>
                    <a:pt x="181" y="347"/>
                    <a:pt x="0" y="951"/>
                    <a:pt x="591" y="2032"/>
                  </a:cubicBezTo>
                  <a:cubicBezTo>
                    <a:pt x="591" y="2032"/>
                    <a:pt x="1094" y="2019"/>
                    <a:pt x="755" y="889"/>
                  </a:cubicBezTo>
                  <a:cubicBezTo>
                    <a:pt x="927" y="488"/>
                    <a:pt x="1822" y="364"/>
                    <a:pt x="1822" y="364"/>
                  </a:cubicBezTo>
                  <a:cubicBezTo>
                    <a:pt x="1822" y="364"/>
                    <a:pt x="1593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1156048" y="1607696"/>
              <a:ext cx="82682" cy="97283"/>
            </a:xfrm>
            <a:custGeom>
              <a:avLst/>
              <a:gdLst/>
              <a:ahLst/>
              <a:cxnLst/>
              <a:rect l="l" t="t" r="r" b="b"/>
              <a:pathLst>
                <a:path w="487" h="573" extrusionOk="0">
                  <a:moveTo>
                    <a:pt x="254" y="1"/>
                  </a:moveTo>
                  <a:cubicBezTo>
                    <a:pt x="225" y="1"/>
                    <a:pt x="196" y="7"/>
                    <a:pt x="168" y="18"/>
                  </a:cubicBezTo>
                  <a:cubicBezTo>
                    <a:pt x="54" y="67"/>
                    <a:pt x="1" y="195"/>
                    <a:pt x="71" y="367"/>
                  </a:cubicBezTo>
                  <a:cubicBezTo>
                    <a:pt x="130" y="502"/>
                    <a:pt x="228" y="572"/>
                    <a:pt x="322" y="572"/>
                  </a:cubicBezTo>
                  <a:cubicBezTo>
                    <a:pt x="348" y="572"/>
                    <a:pt x="373" y="567"/>
                    <a:pt x="398" y="557"/>
                  </a:cubicBezTo>
                  <a:lnTo>
                    <a:pt x="486" y="191"/>
                  </a:lnTo>
                  <a:cubicBezTo>
                    <a:pt x="433" y="60"/>
                    <a:pt x="344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1569508" y="1051418"/>
              <a:ext cx="266590" cy="37780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chemeClr val="accent1"/>
                  </a:solidFill>
                  <a:latin typeface="Rubik;500"/>
                </a:rPr>
                <a:t>?</a:t>
              </a:r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2631970" y="1235218"/>
              <a:ext cx="75560" cy="37248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chemeClr val="accent3"/>
                  </a:solidFill>
                  <a:latin typeface="Rubik;500"/>
                </a:rPr>
                <a:t>!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>
          <a:extLst>
            <a:ext uri="{FF2B5EF4-FFF2-40B4-BE49-F238E27FC236}">
              <a16:creationId xmlns:a16="http://schemas.microsoft.com/office/drawing/2014/main" id="{DC649958-0091-5B31-1433-51B7C3314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51">
            <a:extLst>
              <a:ext uri="{FF2B5EF4-FFF2-40B4-BE49-F238E27FC236}">
                <a16:creationId xmlns:a16="http://schemas.microsoft.com/office/drawing/2014/main" id="{1E4336A3-6431-25E3-0191-59C5487796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3652" y="667627"/>
            <a:ext cx="4473000" cy="252226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sz="2400" dirty="0"/>
              <a:t>Ľudia automaticky robia tieto 3 veci</a:t>
            </a:r>
            <a:br>
              <a:rPr lang="sk-SK" sz="2400" dirty="0"/>
            </a:br>
            <a:br>
              <a:rPr lang="sk-SK" sz="2400" dirty="0"/>
            </a:br>
            <a:r>
              <a:rPr lang="sk-SK" sz="2400" b="0" dirty="0"/>
              <a:t>riešia problém za druhého</a:t>
            </a:r>
            <a:br>
              <a:rPr lang="sk-SK" sz="2400" b="0" dirty="0"/>
            </a:br>
            <a:endParaRPr sz="2400" b="0" dirty="0"/>
          </a:p>
        </p:txBody>
      </p:sp>
      <p:grpSp>
        <p:nvGrpSpPr>
          <p:cNvPr id="726" name="Google Shape;726;p51">
            <a:extLst>
              <a:ext uri="{FF2B5EF4-FFF2-40B4-BE49-F238E27FC236}">
                <a16:creationId xmlns:a16="http://schemas.microsoft.com/office/drawing/2014/main" id="{A60CBF47-D8B4-A8CC-2554-D418C1160297}"/>
              </a:ext>
            </a:extLst>
          </p:cNvPr>
          <p:cNvGrpSpPr/>
          <p:nvPr/>
        </p:nvGrpSpPr>
        <p:grpSpPr>
          <a:xfrm>
            <a:off x="620281" y="1051418"/>
            <a:ext cx="2862961" cy="3427512"/>
            <a:chOff x="620281" y="1051418"/>
            <a:chExt cx="2862961" cy="3427512"/>
          </a:xfrm>
        </p:grpSpPr>
        <p:sp>
          <p:nvSpPr>
            <p:cNvPr id="727" name="Google Shape;727;p51">
              <a:extLst>
                <a:ext uri="{FF2B5EF4-FFF2-40B4-BE49-F238E27FC236}">
                  <a16:creationId xmlns:a16="http://schemas.microsoft.com/office/drawing/2014/main" id="{5B5BE4A4-D665-54A3-45D2-F11469342D25}"/>
                </a:ext>
              </a:extLst>
            </p:cNvPr>
            <p:cNvSpPr/>
            <p:nvPr/>
          </p:nvSpPr>
          <p:spPr>
            <a:xfrm>
              <a:off x="2105667" y="2156889"/>
              <a:ext cx="729704" cy="640910"/>
            </a:xfrm>
            <a:custGeom>
              <a:avLst/>
              <a:gdLst/>
              <a:ahLst/>
              <a:cxnLst/>
              <a:rect l="l" t="t" r="r" b="b"/>
              <a:pathLst>
                <a:path w="4298" h="3775" extrusionOk="0">
                  <a:moveTo>
                    <a:pt x="3966" y="0"/>
                  </a:moveTo>
                  <a:cubicBezTo>
                    <a:pt x="3966" y="0"/>
                    <a:pt x="3084" y="106"/>
                    <a:pt x="2978" y="2956"/>
                  </a:cubicBezTo>
                  <a:lnTo>
                    <a:pt x="1544" y="2978"/>
                  </a:lnTo>
                  <a:cubicBezTo>
                    <a:pt x="1465" y="2938"/>
                    <a:pt x="1353" y="2902"/>
                    <a:pt x="1211" y="2902"/>
                  </a:cubicBezTo>
                  <a:cubicBezTo>
                    <a:pt x="1180" y="2902"/>
                    <a:pt x="1146" y="2904"/>
                    <a:pt x="1112" y="2908"/>
                  </a:cubicBezTo>
                  <a:cubicBezTo>
                    <a:pt x="1057" y="2914"/>
                    <a:pt x="1006" y="2917"/>
                    <a:pt x="958" y="2917"/>
                  </a:cubicBezTo>
                  <a:cubicBezTo>
                    <a:pt x="732" y="2917"/>
                    <a:pt x="590" y="2853"/>
                    <a:pt x="512" y="2853"/>
                  </a:cubicBezTo>
                  <a:cubicBezTo>
                    <a:pt x="489" y="2853"/>
                    <a:pt x="472" y="2859"/>
                    <a:pt x="459" y="2872"/>
                  </a:cubicBezTo>
                  <a:cubicBezTo>
                    <a:pt x="393" y="2943"/>
                    <a:pt x="618" y="3110"/>
                    <a:pt x="922" y="3163"/>
                  </a:cubicBezTo>
                  <a:cubicBezTo>
                    <a:pt x="834" y="3231"/>
                    <a:pt x="722" y="3252"/>
                    <a:pt x="606" y="3252"/>
                  </a:cubicBezTo>
                  <a:cubicBezTo>
                    <a:pt x="427" y="3252"/>
                    <a:pt x="238" y="3203"/>
                    <a:pt x="115" y="3203"/>
                  </a:cubicBezTo>
                  <a:cubicBezTo>
                    <a:pt x="94" y="3203"/>
                    <a:pt x="74" y="3204"/>
                    <a:pt x="58" y="3208"/>
                  </a:cubicBezTo>
                  <a:cubicBezTo>
                    <a:pt x="18" y="3216"/>
                    <a:pt x="0" y="3265"/>
                    <a:pt x="27" y="3300"/>
                  </a:cubicBezTo>
                  <a:cubicBezTo>
                    <a:pt x="168" y="3481"/>
                    <a:pt x="406" y="3675"/>
                    <a:pt x="741" y="3710"/>
                  </a:cubicBezTo>
                  <a:cubicBezTo>
                    <a:pt x="770" y="3714"/>
                    <a:pt x="800" y="3715"/>
                    <a:pt x="830" y="3715"/>
                  </a:cubicBezTo>
                  <a:cubicBezTo>
                    <a:pt x="1045" y="3715"/>
                    <a:pt x="1299" y="3640"/>
                    <a:pt x="1469" y="3582"/>
                  </a:cubicBezTo>
                  <a:cubicBezTo>
                    <a:pt x="1550" y="3603"/>
                    <a:pt x="2309" y="3774"/>
                    <a:pt x="2979" y="3774"/>
                  </a:cubicBezTo>
                  <a:cubicBezTo>
                    <a:pt x="3188" y="3774"/>
                    <a:pt x="3387" y="3758"/>
                    <a:pt x="3556" y="3715"/>
                  </a:cubicBezTo>
                  <a:cubicBezTo>
                    <a:pt x="4297" y="3525"/>
                    <a:pt x="3627" y="2078"/>
                    <a:pt x="3627" y="2078"/>
                  </a:cubicBezTo>
                  <a:lnTo>
                    <a:pt x="3966" y="5"/>
                  </a:lnTo>
                  <a:lnTo>
                    <a:pt x="3966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1">
              <a:extLst>
                <a:ext uri="{FF2B5EF4-FFF2-40B4-BE49-F238E27FC236}">
                  <a16:creationId xmlns:a16="http://schemas.microsoft.com/office/drawing/2014/main" id="{2F8CA5E6-0A73-D045-8EEA-3288161C8F9A}"/>
                </a:ext>
              </a:extLst>
            </p:cNvPr>
            <p:cNvSpPr/>
            <p:nvPr/>
          </p:nvSpPr>
          <p:spPr>
            <a:xfrm>
              <a:off x="2886475" y="1686437"/>
              <a:ext cx="596768" cy="828175"/>
            </a:xfrm>
            <a:custGeom>
              <a:avLst/>
              <a:gdLst/>
              <a:ahLst/>
              <a:cxnLst/>
              <a:rect l="l" t="t" r="r" b="b"/>
              <a:pathLst>
                <a:path w="3515" h="4878" extrusionOk="0">
                  <a:moveTo>
                    <a:pt x="959" y="0"/>
                  </a:moveTo>
                  <a:cubicBezTo>
                    <a:pt x="436" y="0"/>
                    <a:pt x="0" y="595"/>
                    <a:pt x="329" y="1126"/>
                  </a:cubicBezTo>
                  <a:cubicBezTo>
                    <a:pt x="563" y="1505"/>
                    <a:pt x="867" y="1937"/>
                    <a:pt x="717" y="2780"/>
                  </a:cubicBezTo>
                  <a:cubicBezTo>
                    <a:pt x="486" y="4035"/>
                    <a:pt x="956" y="4877"/>
                    <a:pt x="1793" y="4877"/>
                  </a:cubicBezTo>
                  <a:cubicBezTo>
                    <a:pt x="1963" y="4877"/>
                    <a:pt x="2148" y="4843"/>
                    <a:pt x="2345" y="4770"/>
                  </a:cubicBezTo>
                  <a:cubicBezTo>
                    <a:pt x="3514" y="4337"/>
                    <a:pt x="3497" y="3080"/>
                    <a:pt x="2566" y="2458"/>
                  </a:cubicBezTo>
                  <a:cubicBezTo>
                    <a:pt x="1630" y="1836"/>
                    <a:pt x="2032" y="574"/>
                    <a:pt x="1375" y="133"/>
                  </a:cubicBezTo>
                  <a:cubicBezTo>
                    <a:pt x="1366" y="129"/>
                    <a:pt x="1361" y="124"/>
                    <a:pt x="1352" y="120"/>
                  </a:cubicBezTo>
                  <a:cubicBezTo>
                    <a:pt x="1223" y="37"/>
                    <a:pt x="1088" y="0"/>
                    <a:pt x="95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1">
              <a:extLst>
                <a:ext uri="{FF2B5EF4-FFF2-40B4-BE49-F238E27FC236}">
                  <a16:creationId xmlns:a16="http://schemas.microsoft.com/office/drawing/2014/main" id="{08FB1B87-3DBC-B2F9-82BF-23A6CEAC8FDD}"/>
                </a:ext>
              </a:extLst>
            </p:cNvPr>
            <p:cNvSpPr/>
            <p:nvPr/>
          </p:nvSpPr>
          <p:spPr>
            <a:xfrm>
              <a:off x="2500400" y="4353634"/>
              <a:ext cx="338706" cy="125296"/>
            </a:xfrm>
            <a:custGeom>
              <a:avLst/>
              <a:gdLst/>
              <a:ahLst/>
              <a:cxnLst/>
              <a:rect l="l" t="t" r="r" b="b"/>
              <a:pathLst>
                <a:path w="1995" h="738" extrusionOk="0">
                  <a:moveTo>
                    <a:pt x="1769" y="1"/>
                  </a:moveTo>
                  <a:lnTo>
                    <a:pt x="1310" y="9"/>
                  </a:lnTo>
                  <a:cubicBezTo>
                    <a:pt x="1310" y="9"/>
                    <a:pt x="825" y="208"/>
                    <a:pt x="410" y="411"/>
                  </a:cubicBezTo>
                  <a:cubicBezTo>
                    <a:pt x="0" y="614"/>
                    <a:pt x="406" y="715"/>
                    <a:pt x="406" y="715"/>
                  </a:cubicBezTo>
                  <a:lnTo>
                    <a:pt x="1765" y="737"/>
                  </a:lnTo>
                  <a:cubicBezTo>
                    <a:pt x="1767" y="737"/>
                    <a:pt x="1770" y="737"/>
                    <a:pt x="1773" y="737"/>
                  </a:cubicBezTo>
                  <a:cubicBezTo>
                    <a:pt x="1893" y="737"/>
                    <a:pt x="1990" y="638"/>
                    <a:pt x="1994" y="517"/>
                  </a:cubicBezTo>
                  <a:lnTo>
                    <a:pt x="1769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1">
              <a:extLst>
                <a:ext uri="{FF2B5EF4-FFF2-40B4-BE49-F238E27FC236}">
                  <a16:creationId xmlns:a16="http://schemas.microsoft.com/office/drawing/2014/main" id="{9DBDC3CD-1F75-73B5-7277-F26BF0560FFE}"/>
                </a:ext>
              </a:extLst>
            </p:cNvPr>
            <p:cNvSpPr/>
            <p:nvPr/>
          </p:nvSpPr>
          <p:spPr>
            <a:xfrm>
              <a:off x="2582742" y="2128706"/>
              <a:ext cx="569434" cy="736834"/>
            </a:xfrm>
            <a:custGeom>
              <a:avLst/>
              <a:gdLst/>
              <a:ahLst/>
              <a:cxnLst/>
              <a:rect l="l" t="t" r="r" b="b"/>
              <a:pathLst>
                <a:path w="3354" h="4340" extrusionOk="0">
                  <a:moveTo>
                    <a:pt x="1921" y="0"/>
                  </a:moveTo>
                  <a:cubicBezTo>
                    <a:pt x="1424" y="0"/>
                    <a:pt x="990" y="146"/>
                    <a:pt x="803" y="497"/>
                  </a:cubicBezTo>
                  <a:cubicBezTo>
                    <a:pt x="0" y="2015"/>
                    <a:pt x="631" y="4340"/>
                    <a:pt x="631" y="4340"/>
                  </a:cubicBezTo>
                  <a:lnTo>
                    <a:pt x="2753" y="3797"/>
                  </a:lnTo>
                  <a:cubicBezTo>
                    <a:pt x="2753" y="3797"/>
                    <a:pt x="3353" y="347"/>
                    <a:pt x="2965" y="184"/>
                  </a:cubicBezTo>
                  <a:cubicBezTo>
                    <a:pt x="2627" y="68"/>
                    <a:pt x="2259" y="0"/>
                    <a:pt x="19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1">
              <a:extLst>
                <a:ext uri="{FF2B5EF4-FFF2-40B4-BE49-F238E27FC236}">
                  <a16:creationId xmlns:a16="http://schemas.microsoft.com/office/drawing/2014/main" id="{7FF22C38-9E1C-8953-7E6A-6508DFFBB677}"/>
                </a:ext>
              </a:extLst>
            </p:cNvPr>
            <p:cNvSpPr/>
            <p:nvPr/>
          </p:nvSpPr>
          <p:spPr>
            <a:xfrm>
              <a:off x="2687665" y="2846693"/>
              <a:ext cx="292187" cy="1508643"/>
            </a:xfrm>
            <a:custGeom>
              <a:avLst/>
              <a:gdLst/>
              <a:ahLst/>
              <a:cxnLst/>
              <a:rect l="l" t="t" r="r" b="b"/>
              <a:pathLst>
                <a:path w="1721" h="8886" extrusionOk="0">
                  <a:moveTo>
                    <a:pt x="0" y="0"/>
                  </a:moveTo>
                  <a:lnTo>
                    <a:pt x="207" y="8885"/>
                  </a:lnTo>
                  <a:lnTo>
                    <a:pt x="666" y="8877"/>
                  </a:lnTo>
                  <a:cubicBezTo>
                    <a:pt x="666" y="8877"/>
                    <a:pt x="1315" y="6874"/>
                    <a:pt x="1006" y="5131"/>
                  </a:cubicBezTo>
                  <a:cubicBezTo>
                    <a:pt x="1249" y="1968"/>
                    <a:pt x="1721" y="111"/>
                    <a:pt x="1721" y="11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1">
              <a:extLst>
                <a:ext uri="{FF2B5EF4-FFF2-40B4-BE49-F238E27FC236}">
                  <a16:creationId xmlns:a16="http://schemas.microsoft.com/office/drawing/2014/main" id="{E78A2D03-292D-E683-C0C1-2F472548F874}"/>
                </a:ext>
              </a:extLst>
            </p:cNvPr>
            <p:cNvSpPr/>
            <p:nvPr/>
          </p:nvSpPr>
          <p:spPr>
            <a:xfrm>
              <a:off x="2819412" y="2865369"/>
              <a:ext cx="448722" cy="1468915"/>
            </a:xfrm>
            <a:custGeom>
              <a:avLst/>
              <a:gdLst/>
              <a:ahLst/>
              <a:cxnLst/>
              <a:rect l="l" t="t" r="r" b="b"/>
              <a:pathLst>
                <a:path w="2643" h="8652" extrusionOk="0">
                  <a:moveTo>
                    <a:pt x="0" y="1"/>
                  </a:moveTo>
                  <a:lnTo>
                    <a:pt x="1937" y="8652"/>
                  </a:lnTo>
                  <a:lnTo>
                    <a:pt x="2445" y="8652"/>
                  </a:lnTo>
                  <a:cubicBezTo>
                    <a:pt x="2445" y="8652"/>
                    <a:pt x="2643" y="6587"/>
                    <a:pt x="2017" y="4933"/>
                  </a:cubicBezTo>
                  <a:cubicBezTo>
                    <a:pt x="2630" y="495"/>
                    <a:pt x="1845" y="1"/>
                    <a:pt x="18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1">
              <a:extLst>
                <a:ext uri="{FF2B5EF4-FFF2-40B4-BE49-F238E27FC236}">
                  <a16:creationId xmlns:a16="http://schemas.microsoft.com/office/drawing/2014/main" id="{05B59994-A442-0EAF-19ED-43AC3F27410B}"/>
                </a:ext>
              </a:extLst>
            </p:cNvPr>
            <p:cNvSpPr/>
            <p:nvPr/>
          </p:nvSpPr>
          <p:spPr>
            <a:xfrm>
              <a:off x="2596155" y="2756032"/>
              <a:ext cx="841417" cy="1163315"/>
            </a:xfrm>
            <a:custGeom>
              <a:avLst/>
              <a:gdLst/>
              <a:ahLst/>
              <a:cxnLst/>
              <a:rect l="l" t="t" r="r" b="b"/>
              <a:pathLst>
                <a:path w="4956" h="6852" extrusionOk="0">
                  <a:moveTo>
                    <a:pt x="420" y="1"/>
                  </a:moveTo>
                  <a:cubicBezTo>
                    <a:pt x="420" y="1"/>
                    <a:pt x="1" y="2912"/>
                    <a:pt x="226" y="6446"/>
                  </a:cubicBezTo>
                  <a:cubicBezTo>
                    <a:pt x="1002" y="6744"/>
                    <a:pt x="1711" y="6851"/>
                    <a:pt x="2330" y="6851"/>
                  </a:cubicBezTo>
                  <a:cubicBezTo>
                    <a:pt x="3949" y="6851"/>
                    <a:pt x="4955" y="6115"/>
                    <a:pt x="4955" y="6115"/>
                  </a:cubicBezTo>
                  <a:cubicBezTo>
                    <a:pt x="4955" y="6115"/>
                    <a:pt x="4333" y="2436"/>
                    <a:pt x="2696" y="1"/>
                  </a:cubicBezTo>
                  <a:cubicBezTo>
                    <a:pt x="2252" y="110"/>
                    <a:pt x="1830" y="171"/>
                    <a:pt x="1438" y="171"/>
                  </a:cubicBezTo>
                  <a:cubicBezTo>
                    <a:pt x="1072" y="171"/>
                    <a:pt x="731" y="118"/>
                    <a:pt x="42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1">
              <a:extLst>
                <a:ext uri="{FF2B5EF4-FFF2-40B4-BE49-F238E27FC236}">
                  <a16:creationId xmlns:a16="http://schemas.microsoft.com/office/drawing/2014/main" id="{1790270A-FBE5-C62D-7D32-0DE185A7A785}"/>
                </a:ext>
              </a:extLst>
            </p:cNvPr>
            <p:cNvSpPr/>
            <p:nvPr/>
          </p:nvSpPr>
          <p:spPr>
            <a:xfrm>
              <a:off x="3148272" y="4334110"/>
              <a:ext cx="174701" cy="144820"/>
            </a:xfrm>
            <a:custGeom>
              <a:avLst/>
              <a:gdLst/>
              <a:ahLst/>
              <a:cxnLst/>
              <a:rect l="l" t="t" r="r" b="b"/>
              <a:pathLst>
                <a:path w="1029" h="853" extrusionOk="0">
                  <a:moveTo>
                    <a:pt x="0" y="1"/>
                  </a:moveTo>
                  <a:lnTo>
                    <a:pt x="0" y="685"/>
                  </a:lnTo>
                  <a:cubicBezTo>
                    <a:pt x="0" y="777"/>
                    <a:pt x="75" y="852"/>
                    <a:pt x="168" y="852"/>
                  </a:cubicBezTo>
                  <a:lnTo>
                    <a:pt x="843" y="852"/>
                  </a:lnTo>
                  <a:cubicBezTo>
                    <a:pt x="949" y="852"/>
                    <a:pt x="1028" y="755"/>
                    <a:pt x="1006" y="654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1">
              <a:extLst>
                <a:ext uri="{FF2B5EF4-FFF2-40B4-BE49-F238E27FC236}">
                  <a16:creationId xmlns:a16="http://schemas.microsoft.com/office/drawing/2014/main" id="{050919B6-50C2-B5CF-5C62-F374F0CDCD06}"/>
                </a:ext>
              </a:extLst>
            </p:cNvPr>
            <p:cNvSpPr/>
            <p:nvPr/>
          </p:nvSpPr>
          <p:spPr>
            <a:xfrm>
              <a:off x="2769158" y="1957571"/>
              <a:ext cx="186755" cy="285905"/>
            </a:xfrm>
            <a:custGeom>
              <a:avLst/>
              <a:gdLst/>
              <a:ahLst/>
              <a:cxnLst/>
              <a:rect l="l" t="t" r="r" b="b"/>
              <a:pathLst>
                <a:path w="1100" h="1684" extrusionOk="0">
                  <a:moveTo>
                    <a:pt x="852" y="1"/>
                  </a:moveTo>
                  <a:lnTo>
                    <a:pt x="1" y="164"/>
                  </a:lnTo>
                  <a:lnTo>
                    <a:pt x="244" y="1426"/>
                  </a:lnTo>
                  <a:cubicBezTo>
                    <a:pt x="273" y="1578"/>
                    <a:pt x="407" y="1683"/>
                    <a:pt x="554" y="1683"/>
                  </a:cubicBezTo>
                  <a:cubicBezTo>
                    <a:pt x="586" y="1683"/>
                    <a:pt x="618" y="1678"/>
                    <a:pt x="649" y="1668"/>
                  </a:cubicBezTo>
                  <a:cubicBezTo>
                    <a:pt x="927" y="1580"/>
                    <a:pt x="1099" y="1298"/>
                    <a:pt x="1042" y="1011"/>
                  </a:cubicBezTo>
                  <a:lnTo>
                    <a:pt x="852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1">
              <a:extLst>
                <a:ext uri="{FF2B5EF4-FFF2-40B4-BE49-F238E27FC236}">
                  <a16:creationId xmlns:a16="http://schemas.microsoft.com/office/drawing/2014/main" id="{81F92C1B-22BE-C877-6C1C-0676A68A00C6}"/>
                </a:ext>
              </a:extLst>
            </p:cNvPr>
            <p:cNvSpPr/>
            <p:nvPr/>
          </p:nvSpPr>
          <p:spPr>
            <a:xfrm>
              <a:off x="2655407" y="1792208"/>
              <a:ext cx="328859" cy="335650"/>
            </a:xfrm>
            <a:custGeom>
              <a:avLst/>
              <a:gdLst/>
              <a:ahLst/>
              <a:cxnLst/>
              <a:rect l="l" t="t" r="r" b="b"/>
              <a:pathLst>
                <a:path w="1937" h="1977" extrusionOk="0">
                  <a:moveTo>
                    <a:pt x="1056" y="0"/>
                  </a:moveTo>
                  <a:cubicBezTo>
                    <a:pt x="747" y="0"/>
                    <a:pt x="442" y="206"/>
                    <a:pt x="252" y="657"/>
                  </a:cubicBezTo>
                  <a:cubicBezTo>
                    <a:pt x="0" y="1253"/>
                    <a:pt x="168" y="1756"/>
                    <a:pt x="561" y="1923"/>
                  </a:cubicBezTo>
                  <a:cubicBezTo>
                    <a:pt x="645" y="1959"/>
                    <a:pt x="733" y="1977"/>
                    <a:pt x="822" y="1977"/>
                  </a:cubicBezTo>
                  <a:cubicBezTo>
                    <a:pt x="1150" y="1977"/>
                    <a:pt x="1488" y="1735"/>
                    <a:pt x="1686" y="1266"/>
                  </a:cubicBezTo>
                  <a:cubicBezTo>
                    <a:pt x="1937" y="670"/>
                    <a:pt x="1747" y="229"/>
                    <a:pt x="1350" y="62"/>
                  </a:cubicBezTo>
                  <a:cubicBezTo>
                    <a:pt x="1254" y="21"/>
                    <a:pt x="1155" y="0"/>
                    <a:pt x="10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1">
              <a:extLst>
                <a:ext uri="{FF2B5EF4-FFF2-40B4-BE49-F238E27FC236}">
                  <a16:creationId xmlns:a16="http://schemas.microsoft.com/office/drawing/2014/main" id="{A67B20E2-C9BA-0FAE-1EB3-F1B682466E51}"/>
                </a:ext>
              </a:extLst>
            </p:cNvPr>
            <p:cNvSpPr/>
            <p:nvPr/>
          </p:nvSpPr>
          <p:spPr>
            <a:xfrm>
              <a:off x="2817205" y="2157398"/>
              <a:ext cx="542439" cy="914931"/>
            </a:xfrm>
            <a:custGeom>
              <a:avLst/>
              <a:gdLst/>
              <a:ahLst/>
              <a:cxnLst/>
              <a:rect l="l" t="t" r="r" b="b"/>
              <a:pathLst>
                <a:path w="3195" h="5389" extrusionOk="0">
                  <a:moveTo>
                    <a:pt x="1448" y="0"/>
                  </a:moveTo>
                  <a:cubicBezTo>
                    <a:pt x="1351" y="0"/>
                    <a:pt x="1255" y="24"/>
                    <a:pt x="1165" y="77"/>
                  </a:cubicBezTo>
                  <a:cubicBezTo>
                    <a:pt x="860" y="253"/>
                    <a:pt x="913" y="853"/>
                    <a:pt x="1068" y="1175"/>
                  </a:cubicBezTo>
                  <a:lnTo>
                    <a:pt x="2091" y="2852"/>
                  </a:lnTo>
                  <a:lnTo>
                    <a:pt x="1094" y="4153"/>
                  </a:lnTo>
                  <a:cubicBezTo>
                    <a:pt x="984" y="4171"/>
                    <a:pt x="821" y="4219"/>
                    <a:pt x="666" y="4378"/>
                  </a:cubicBezTo>
                  <a:cubicBezTo>
                    <a:pt x="388" y="4656"/>
                    <a:pt x="141" y="4656"/>
                    <a:pt x="133" y="4753"/>
                  </a:cubicBezTo>
                  <a:cubicBezTo>
                    <a:pt x="131" y="4795"/>
                    <a:pt x="180" y="4817"/>
                    <a:pt x="259" y="4817"/>
                  </a:cubicBezTo>
                  <a:cubicBezTo>
                    <a:pt x="364" y="4817"/>
                    <a:pt x="521" y="4777"/>
                    <a:pt x="675" y="4691"/>
                  </a:cubicBezTo>
                  <a:lnTo>
                    <a:pt x="675" y="4691"/>
                  </a:lnTo>
                  <a:cubicBezTo>
                    <a:pt x="600" y="4996"/>
                    <a:pt x="146" y="5128"/>
                    <a:pt x="27" y="5265"/>
                  </a:cubicBezTo>
                  <a:cubicBezTo>
                    <a:pt x="0" y="5296"/>
                    <a:pt x="18" y="5349"/>
                    <a:pt x="62" y="5357"/>
                  </a:cubicBezTo>
                  <a:cubicBezTo>
                    <a:pt x="140" y="5376"/>
                    <a:pt x="229" y="5388"/>
                    <a:pt x="324" y="5388"/>
                  </a:cubicBezTo>
                  <a:cubicBezTo>
                    <a:pt x="498" y="5388"/>
                    <a:pt x="691" y="5348"/>
                    <a:pt x="874" y="5234"/>
                  </a:cubicBezTo>
                  <a:cubicBezTo>
                    <a:pt x="1165" y="5053"/>
                    <a:pt x="1434" y="4572"/>
                    <a:pt x="1465" y="4515"/>
                  </a:cubicBezTo>
                  <a:cubicBezTo>
                    <a:pt x="1875" y="4210"/>
                    <a:pt x="3194" y="3182"/>
                    <a:pt x="3155" y="2684"/>
                  </a:cubicBezTo>
                  <a:cubicBezTo>
                    <a:pt x="3128" y="2309"/>
                    <a:pt x="2427" y="1263"/>
                    <a:pt x="2144" y="513"/>
                  </a:cubicBezTo>
                  <a:cubicBezTo>
                    <a:pt x="2035" y="218"/>
                    <a:pt x="1741" y="0"/>
                    <a:pt x="144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1">
              <a:extLst>
                <a:ext uri="{FF2B5EF4-FFF2-40B4-BE49-F238E27FC236}">
                  <a16:creationId xmlns:a16="http://schemas.microsoft.com/office/drawing/2014/main" id="{60370DCB-81A0-A8CD-49C5-70EDA748063B}"/>
                </a:ext>
              </a:extLst>
            </p:cNvPr>
            <p:cNvSpPr/>
            <p:nvPr/>
          </p:nvSpPr>
          <p:spPr>
            <a:xfrm>
              <a:off x="2747427" y="1734823"/>
              <a:ext cx="281831" cy="366040"/>
            </a:xfrm>
            <a:custGeom>
              <a:avLst/>
              <a:gdLst/>
              <a:ahLst/>
              <a:cxnLst/>
              <a:rect l="l" t="t" r="r" b="b"/>
              <a:pathLst>
                <a:path w="1660" h="2156" extrusionOk="0">
                  <a:moveTo>
                    <a:pt x="523" y="1"/>
                  </a:moveTo>
                  <a:cubicBezTo>
                    <a:pt x="259" y="1"/>
                    <a:pt x="36" y="147"/>
                    <a:pt x="1" y="554"/>
                  </a:cubicBezTo>
                  <a:cubicBezTo>
                    <a:pt x="1" y="554"/>
                    <a:pt x="1" y="554"/>
                    <a:pt x="1" y="554"/>
                  </a:cubicBezTo>
                  <a:cubicBezTo>
                    <a:pt x="17" y="554"/>
                    <a:pt x="419" y="558"/>
                    <a:pt x="808" y="991"/>
                  </a:cubicBezTo>
                  <a:cubicBezTo>
                    <a:pt x="694" y="1789"/>
                    <a:pt x="949" y="2050"/>
                    <a:pt x="1139" y="2155"/>
                  </a:cubicBezTo>
                  <a:cubicBezTo>
                    <a:pt x="1391" y="1242"/>
                    <a:pt x="1660" y="1008"/>
                    <a:pt x="1461" y="554"/>
                  </a:cubicBezTo>
                  <a:cubicBezTo>
                    <a:pt x="1345" y="291"/>
                    <a:pt x="894" y="1"/>
                    <a:pt x="5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1">
              <a:extLst>
                <a:ext uri="{FF2B5EF4-FFF2-40B4-BE49-F238E27FC236}">
                  <a16:creationId xmlns:a16="http://schemas.microsoft.com/office/drawing/2014/main" id="{6DB69B77-C319-B141-4109-A779AFBE806D}"/>
                </a:ext>
              </a:extLst>
            </p:cNvPr>
            <p:cNvSpPr/>
            <p:nvPr/>
          </p:nvSpPr>
          <p:spPr>
            <a:xfrm>
              <a:off x="2855117" y="1929594"/>
              <a:ext cx="73514" cy="86417"/>
            </a:xfrm>
            <a:custGeom>
              <a:avLst/>
              <a:gdLst/>
              <a:ahLst/>
              <a:cxnLst/>
              <a:rect l="l" t="t" r="r" b="b"/>
              <a:pathLst>
                <a:path w="433" h="509" extrusionOk="0">
                  <a:moveTo>
                    <a:pt x="209" y="1"/>
                  </a:moveTo>
                  <a:cubicBezTo>
                    <a:pt x="128" y="1"/>
                    <a:pt x="48" y="52"/>
                    <a:pt x="1" y="169"/>
                  </a:cubicBezTo>
                  <a:lnTo>
                    <a:pt x="80" y="496"/>
                  </a:lnTo>
                  <a:cubicBezTo>
                    <a:pt x="101" y="504"/>
                    <a:pt x="122" y="508"/>
                    <a:pt x="144" y="508"/>
                  </a:cubicBezTo>
                  <a:cubicBezTo>
                    <a:pt x="228" y="508"/>
                    <a:pt x="314" y="447"/>
                    <a:pt x="367" y="324"/>
                  </a:cubicBezTo>
                  <a:cubicBezTo>
                    <a:pt x="433" y="174"/>
                    <a:pt x="385" y="59"/>
                    <a:pt x="283" y="15"/>
                  </a:cubicBezTo>
                  <a:cubicBezTo>
                    <a:pt x="259" y="6"/>
                    <a:pt x="234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1">
              <a:extLst>
                <a:ext uri="{FF2B5EF4-FFF2-40B4-BE49-F238E27FC236}">
                  <a16:creationId xmlns:a16="http://schemas.microsoft.com/office/drawing/2014/main" id="{C9A490F1-D2C3-1642-7283-8929E0AC5026}"/>
                </a:ext>
              </a:extLst>
            </p:cNvPr>
            <p:cNvSpPr/>
            <p:nvPr/>
          </p:nvSpPr>
          <p:spPr>
            <a:xfrm>
              <a:off x="1265946" y="4336487"/>
              <a:ext cx="383697" cy="142443"/>
            </a:xfrm>
            <a:custGeom>
              <a:avLst/>
              <a:gdLst/>
              <a:ahLst/>
              <a:cxnLst/>
              <a:rect l="l" t="t" r="r" b="b"/>
              <a:pathLst>
                <a:path w="2260" h="839" extrusionOk="0">
                  <a:moveTo>
                    <a:pt x="1" y="0"/>
                  </a:moveTo>
                  <a:lnTo>
                    <a:pt x="14" y="591"/>
                  </a:lnTo>
                  <a:cubicBezTo>
                    <a:pt x="14" y="725"/>
                    <a:pt x="124" y="838"/>
                    <a:pt x="262" y="838"/>
                  </a:cubicBezTo>
                  <a:cubicBezTo>
                    <a:pt x="265" y="838"/>
                    <a:pt x="267" y="838"/>
                    <a:pt x="270" y="838"/>
                  </a:cubicBezTo>
                  <a:lnTo>
                    <a:pt x="1801" y="816"/>
                  </a:lnTo>
                  <a:cubicBezTo>
                    <a:pt x="1801" y="816"/>
                    <a:pt x="2259" y="701"/>
                    <a:pt x="1792" y="472"/>
                  </a:cubicBezTo>
                  <a:cubicBezTo>
                    <a:pt x="1329" y="243"/>
                    <a:pt x="786" y="18"/>
                    <a:pt x="786" y="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1">
              <a:extLst>
                <a:ext uri="{FF2B5EF4-FFF2-40B4-BE49-F238E27FC236}">
                  <a16:creationId xmlns:a16="http://schemas.microsoft.com/office/drawing/2014/main" id="{AA5EBAA4-EB9D-117F-7EA6-F288674D9105}"/>
                </a:ext>
              </a:extLst>
            </p:cNvPr>
            <p:cNvSpPr/>
            <p:nvPr/>
          </p:nvSpPr>
          <p:spPr>
            <a:xfrm>
              <a:off x="1249478" y="1890848"/>
              <a:ext cx="819516" cy="779279"/>
            </a:xfrm>
            <a:custGeom>
              <a:avLst/>
              <a:gdLst/>
              <a:ahLst/>
              <a:cxnLst/>
              <a:rect l="l" t="t" r="r" b="b"/>
              <a:pathLst>
                <a:path w="4827" h="4590" extrusionOk="0">
                  <a:moveTo>
                    <a:pt x="839" y="1"/>
                  </a:moveTo>
                  <a:cubicBezTo>
                    <a:pt x="830" y="1"/>
                    <a:pt x="826" y="1"/>
                    <a:pt x="826" y="1"/>
                  </a:cubicBezTo>
                  <a:lnTo>
                    <a:pt x="861" y="2498"/>
                  </a:lnTo>
                  <a:cubicBezTo>
                    <a:pt x="861" y="2498"/>
                    <a:pt x="1" y="4250"/>
                    <a:pt x="826" y="4510"/>
                  </a:cubicBezTo>
                  <a:cubicBezTo>
                    <a:pt x="1009" y="4567"/>
                    <a:pt x="1228" y="4589"/>
                    <a:pt x="1459" y="4589"/>
                  </a:cubicBezTo>
                  <a:cubicBezTo>
                    <a:pt x="2119" y="4589"/>
                    <a:pt x="2871" y="4408"/>
                    <a:pt x="3120" y="4342"/>
                  </a:cubicBezTo>
                  <a:cubicBezTo>
                    <a:pt x="3305" y="4412"/>
                    <a:pt x="3619" y="4512"/>
                    <a:pt x="3884" y="4512"/>
                  </a:cubicBezTo>
                  <a:cubicBezTo>
                    <a:pt x="3922" y="4512"/>
                    <a:pt x="3958" y="4510"/>
                    <a:pt x="3993" y="4505"/>
                  </a:cubicBezTo>
                  <a:cubicBezTo>
                    <a:pt x="4368" y="4466"/>
                    <a:pt x="4637" y="4250"/>
                    <a:pt x="4796" y="4042"/>
                  </a:cubicBezTo>
                  <a:cubicBezTo>
                    <a:pt x="4827" y="4007"/>
                    <a:pt x="4809" y="3950"/>
                    <a:pt x="4761" y="3941"/>
                  </a:cubicBezTo>
                  <a:lnTo>
                    <a:pt x="4761" y="3936"/>
                  </a:lnTo>
                  <a:cubicBezTo>
                    <a:pt x="4744" y="3933"/>
                    <a:pt x="4725" y="3932"/>
                    <a:pt x="4704" y="3932"/>
                  </a:cubicBezTo>
                  <a:cubicBezTo>
                    <a:pt x="4566" y="3932"/>
                    <a:pt x="4350" y="3989"/>
                    <a:pt x="4145" y="3989"/>
                  </a:cubicBezTo>
                  <a:cubicBezTo>
                    <a:pt x="4013" y="3989"/>
                    <a:pt x="3886" y="3965"/>
                    <a:pt x="3786" y="3888"/>
                  </a:cubicBezTo>
                  <a:cubicBezTo>
                    <a:pt x="4130" y="3830"/>
                    <a:pt x="4381" y="3645"/>
                    <a:pt x="4306" y="3561"/>
                  </a:cubicBezTo>
                  <a:cubicBezTo>
                    <a:pt x="4292" y="3546"/>
                    <a:pt x="4273" y="3540"/>
                    <a:pt x="4248" y="3540"/>
                  </a:cubicBezTo>
                  <a:cubicBezTo>
                    <a:pt x="4159" y="3540"/>
                    <a:pt x="3999" y="3616"/>
                    <a:pt x="3740" y="3616"/>
                  </a:cubicBezTo>
                  <a:cubicBezTo>
                    <a:pt x="3689" y="3616"/>
                    <a:pt x="3633" y="3613"/>
                    <a:pt x="3574" y="3605"/>
                  </a:cubicBezTo>
                  <a:cubicBezTo>
                    <a:pt x="3533" y="3600"/>
                    <a:pt x="3493" y="3598"/>
                    <a:pt x="3456" y="3598"/>
                  </a:cubicBezTo>
                  <a:cubicBezTo>
                    <a:pt x="3197" y="3598"/>
                    <a:pt x="3030" y="3706"/>
                    <a:pt x="2956" y="3764"/>
                  </a:cubicBezTo>
                  <a:lnTo>
                    <a:pt x="1540" y="3522"/>
                  </a:lnTo>
                  <a:cubicBezTo>
                    <a:pt x="2021" y="106"/>
                    <a:pt x="970" y="1"/>
                    <a:pt x="8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1">
              <a:extLst>
                <a:ext uri="{FF2B5EF4-FFF2-40B4-BE49-F238E27FC236}">
                  <a16:creationId xmlns:a16="http://schemas.microsoft.com/office/drawing/2014/main" id="{1D12AD61-949B-6876-BF47-CACA938EBFA9}"/>
                </a:ext>
              </a:extLst>
            </p:cNvPr>
            <p:cNvSpPr/>
            <p:nvPr/>
          </p:nvSpPr>
          <p:spPr>
            <a:xfrm>
              <a:off x="1280887" y="1842971"/>
              <a:ext cx="288622" cy="442949"/>
            </a:xfrm>
            <a:custGeom>
              <a:avLst/>
              <a:gdLst/>
              <a:ahLst/>
              <a:cxnLst/>
              <a:rect l="l" t="t" r="r" b="b"/>
              <a:pathLst>
                <a:path w="1700" h="2609" extrusionOk="0">
                  <a:moveTo>
                    <a:pt x="367" y="97"/>
                  </a:moveTo>
                  <a:cubicBezTo>
                    <a:pt x="153" y="97"/>
                    <a:pt x="88" y="729"/>
                    <a:pt x="67" y="971"/>
                  </a:cubicBezTo>
                  <a:cubicBezTo>
                    <a:pt x="1" y="1761"/>
                    <a:pt x="177" y="2608"/>
                    <a:pt x="177" y="2608"/>
                  </a:cubicBezTo>
                  <a:lnTo>
                    <a:pt x="1589" y="2414"/>
                  </a:lnTo>
                  <a:cubicBezTo>
                    <a:pt x="1589" y="2414"/>
                    <a:pt x="1699" y="1421"/>
                    <a:pt x="1448" y="901"/>
                  </a:cubicBezTo>
                  <a:cubicBezTo>
                    <a:pt x="1011" y="1"/>
                    <a:pt x="473" y="124"/>
                    <a:pt x="402" y="102"/>
                  </a:cubicBezTo>
                  <a:cubicBezTo>
                    <a:pt x="390" y="98"/>
                    <a:pt x="378" y="97"/>
                    <a:pt x="367" y="97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1">
              <a:extLst>
                <a:ext uri="{FF2B5EF4-FFF2-40B4-BE49-F238E27FC236}">
                  <a16:creationId xmlns:a16="http://schemas.microsoft.com/office/drawing/2014/main" id="{C4C4B0C2-C496-DA56-588D-11E9B594B35E}"/>
                </a:ext>
              </a:extLst>
            </p:cNvPr>
            <p:cNvSpPr/>
            <p:nvPr/>
          </p:nvSpPr>
          <p:spPr>
            <a:xfrm>
              <a:off x="863743" y="1818863"/>
              <a:ext cx="649569" cy="842945"/>
            </a:xfrm>
            <a:custGeom>
              <a:avLst/>
              <a:gdLst/>
              <a:ahLst/>
              <a:cxnLst/>
              <a:rect l="l" t="t" r="r" b="b"/>
              <a:pathLst>
                <a:path w="3826" h="4965" extrusionOk="0">
                  <a:moveTo>
                    <a:pt x="1748" y="1"/>
                  </a:moveTo>
                  <a:cubicBezTo>
                    <a:pt x="1256" y="1"/>
                    <a:pt x="772" y="64"/>
                    <a:pt x="437" y="178"/>
                  </a:cubicBezTo>
                  <a:cubicBezTo>
                    <a:pt x="1" y="359"/>
                    <a:pt x="437" y="4965"/>
                    <a:pt x="437" y="4965"/>
                  </a:cubicBezTo>
                  <a:lnTo>
                    <a:pt x="3371" y="4965"/>
                  </a:lnTo>
                  <a:cubicBezTo>
                    <a:pt x="3371" y="4965"/>
                    <a:pt x="3826" y="1422"/>
                    <a:pt x="3662" y="681"/>
                  </a:cubicBezTo>
                  <a:cubicBezTo>
                    <a:pt x="3557" y="206"/>
                    <a:pt x="2639" y="1"/>
                    <a:pt x="174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1">
              <a:extLst>
                <a:ext uri="{FF2B5EF4-FFF2-40B4-BE49-F238E27FC236}">
                  <a16:creationId xmlns:a16="http://schemas.microsoft.com/office/drawing/2014/main" id="{7E5515DA-F304-8F19-C14D-0B2D53D0874E}"/>
                </a:ext>
              </a:extLst>
            </p:cNvPr>
            <p:cNvSpPr/>
            <p:nvPr/>
          </p:nvSpPr>
          <p:spPr>
            <a:xfrm>
              <a:off x="708056" y="2661636"/>
              <a:ext cx="728176" cy="1705585"/>
            </a:xfrm>
            <a:custGeom>
              <a:avLst/>
              <a:gdLst/>
              <a:ahLst/>
              <a:cxnLst/>
              <a:rect l="l" t="t" r="r" b="b"/>
              <a:pathLst>
                <a:path w="4289" h="10046" extrusionOk="0">
                  <a:moveTo>
                    <a:pt x="1350" y="1"/>
                  </a:moveTo>
                  <a:cubicBezTo>
                    <a:pt x="1350" y="1"/>
                    <a:pt x="1112" y="2008"/>
                    <a:pt x="710" y="5559"/>
                  </a:cubicBezTo>
                  <a:cubicBezTo>
                    <a:pt x="0" y="7421"/>
                    <a:pt x="353" y="9887"/>
                    <a:pt x="353" y="9887"/>
                  </a:cubicBezTo>
                  <a:lnTo>
                    <a:pt x="1178" y="10046"/>
                  </a:lnTo>
                  <a:lnTo>
                    <a:pt x="2691" y="3279"/>
                  </a:lnTo>
                  <a:cubicBezTo>
                    <a:pt x="2753" y="3971"/>
                    <a:pt x="2819" y="4770"/>
                    <a:pt x="2885" y="5652"/>
                  </a:cubicBezTo>
                  <a:cubicBezTo>
                    <a:pt x="2537" y="7615"/>
                    <a:pt x="3287" y="9865"/>
                    <a:pt x="3287" y="9865"/>
                  </a:cubicBezTo>
                  <a:lnTo>
                    <a:pt x="4068" y="9883"/>
                  </a:lnTo>
                  <a:lnTo>
                    <a:pt x="4288" y="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1">
              <a:extLst>
                <a:ext uri="{FF2B5EF4-FFF2-40B4-BE49-F238E27FC236}">
                  <a16:creationId xmlns:a16="http://schemas.microsoft.com/office/drawing/2014/main" id="{B533C9F1-CB44-847D-7815-D8419AAA7486}"/>
                </a:ext>
              </a:extLst>
            </p:cNvPr>
            <p:cNvSpPr/>
            <p:nvPr/>
          </p:nvSpPr>
          <p:spPr>
            <a:xfrm>
              <a:off x="1164928" y="2952974"/>
              <a:ext cx="52461" cy="265362"/>
            </a:xfrm>
            <a:custGeom>
              <a:avLst/>
              <a:gdLst/>
              <a:ahLst/>
              <a:cxnLst/>
              <a:rect l="l" t="t" r="r" b="b"/>
              <a:pathLst>
                <a:path w="309" h="1563" extrusionOk="0">
                  <a:moveTo>
                    <a:pt x="309" y="1"/>
                  </a:moveTo>
                  <a:lnTo>
                    <a:pt x="0" y="1563"/>
                  </a:lnTo>
                </a:path>
              </a:pathLst>
            </a:custGeom>
            <a:solidFill>
              <a:srgbClr val="818EFB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1">
              <a:extLst>
                <a:ext uri="{FF2B5EF4-FFF2-40B4-BE49-F238E27FC236}">
                  <a16:creationId xmlns:a16="http://schemas.microsoft.com/office/drawing/2014/main" id="{78CEE055-95C9-31FE-0FA0-BB6877B952D1}"/>
                </a:ext>
              </a:extLst>
            </p:cNvPr>
            <p:cNvSpPr/>
            <p:nvPr/>
          </p:nvSpPr>
          <p:spPr>
            <a:xfrm>
              <a:off x="722997" y="4316113"/>
              <a:ext cx="196433" cy="162817"/>
            </a:xfrm>
            <a:custGeom>
              <a:avLst/>
              <a:gdLst/>
              <a:ahLst/>
              <a:cxnLst/>
              <a:rect l="l" t="t" r="r" b="b"/>
              <a:pathLst>
                <a:path w="1157" h="959" extrusionOk="0">
                  <a:moveTo>
                    <a:pt x="252" y="1"/>
                  </a:moveTo>
                  <a:lnTo>
                    <a:pt x="22" y="733"/>
                  </a:lnTo>
                  <a:cubicBezTo>
                    <a:pt x="0" y="848"/>
                    <a:pt x="89" y="958"/>
                    <a:pt x="208" y="958"/>
                  </a:cubicBezTo>
                  <a:lnTo>
                    <a:pt x="971" y="958"/>
                  </a:lnTo>
                  <a:cubicBezTo>
                    <a:pt x="1072" y="958"/>
                    <a:pt x="1156" y="874"/>
                    <a:pt x="1156" y="773"/>
                  </a:cubicBezTo>
                  <a:lnTo>
                    <a:pt x="115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1">
              <a:extLst>
                <a:ext uri="{FF2B5EF4-FFF2-40B4-BE49-F238E27FC236}">
                  <a16:creationId xmlns:a16="http://schemas.microsoft.com/office/drawing/2014/main" id="{53140660-D26F-9D14-E05E-1CB31524B765}"/>
                </a:ext>
              </a:extLst>
            </p:cNvPr>
            <p:cNvSpPr/>
            <p:nvPr/>
          </p:nvSpPr>
          <p:spPr>
            <a:xfrm>
              <a:off x="1136406" y="1639239"/>
              <a:ext cx="209845" cy="321898"/>
            </a:xfrm>
            <a:custGeom>
              <a:avLst/>
              <a:gdLst/>
              <a:ahLst/>
              <a:cxnLst/>
              <a:rect l="l" t="t" r="r" b="b"/>
              <a:pathLst>
                <a:path w="1236" h="1896" extrusionOk="0">
                  <a:moveTo>
                    <a:pt x="278" y="1"/>
                  </a:moveTo>
                  <a:lnTo>
                    <a:pt x="62" y="1139"/>
                  </a:lnTo>
                  <a:cubicBezTo>
                    <a:pt x="1" y="1461"/>
                    <a:pt x="195" y="1783"/>
                    <a:pt x="508" y="1880"/>
                  </a:cubicBezTo>
                  <a:cubicBezTo>
                    <a:pt x="543" y="1891"/>
                    <a:pt x="578" y="1896"/>
                    <a:pt x="612" y="1896"/>
                  </a:cubicBezTo>
                  <a:cubicBezTo>
                    <a:pt x="780" y="1896"/>
                    <a:pt x="934" y="1779"/>
                    <a:pt x="967" y="1607"/>
                  </a:cubicBezTo>
                  <a:lnTo>
                    <a:pt x="1236" y="186"/>
                  </a:lnTo>
                  <a:lnTo>
                    <a:pt x="278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1">
              <a:extLst>
                <a:ext uri="{FF2B5EF4-FFF2-40B4-BE49-F238E27FC236}">
                  <a16:creationId xmlns:a16="http://schemas.microsoft.com/office/drawing/2014/main" id="{E034CE72-1A21-6FE1-1DA2-D0EABB2406F3}"/>
                </a:ext>
              </a:extLst>
            </p:cNvPr>
            <p:cNvSpPr/>
            <p:nvPr/>
          </p:nvSpPr>
          <p:spPr>
            <a:xfrm>
              <a:off x="1103469" y="1452993"/>
              <a:ext cx="371643" cy="378094"/>
            </a:xfrm>
            <a:custGeom>
              <a:avLst/>
              <a:gdLst/>
              <a:ahLst/>
              <a:cxnLst/>
              <a:rect l="l" t="t" r="r" b="b"/>
              <a:pathLst>
                <a:path w="2189" h="2227" extrusionOk="0">
                  <a:moveTo>
                    <a:pt x="997" y="0"/>
                  </a:moveTo>
                  <a:cubicBezTo>
                    <a:pt x="886" y="0"/>
                    <a:pt x="774" y="24"/>
                    <a:pt x="667" y="70"/>
                  </a:cubicBezTo>
                  <a:cubicBezTo>
                    <a:pt x="221" y="260"/>
                    <a:pt x="0" y="754"/>
                    <a:pt x="287" y="1424"/>
                  </a:cubicBezTo>
                  <a:cubicBezTo>
                    <a:pt x="512" y="1955"/>
                    <a:pt x="890" y="2226"/>
                    <a:pt x="1258" y="2226"/>
                  </a:cubicBezTo>
                  <a:cubicBezTo>
                    <a:pt x="1358" y="2226"/>
                    <a:pt x="1458" y="2206"/>
                    <a:pt x="1553" y="2165"/>
                  </a:cubicBezTo>
                  <a:cubicBezTo>
                    <a:pt x="1999" y="1976"/>
                    <a:pt x="2189" y="1411"/>
                    <a:pt x="1902" y="741"/>
                  </a:cubicBezTo>
                  <a:cubicBezTo>
                    <a:pt x="1688" y="232"/>
                    <a:pt x="1345" y="0"/>
                    <a:pt x="99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1">
              <a:extLst>
                <a:ext uri="{FF2B5EF4-FFF2-40B4-BE49-F238E27FC236}">
                  <a16:creationId xmlns:a16="http://schemas.microsoft.com/office/drawing/2014/main" id="{E3354E00-E435-9D00-CC22-41A1EF54708E}"/>
                </a:ext>
              </a:extLst>
            </p:cNvPr>
            <p:cNvSpPr/>
            <p:nvPr/>
          </p:nvSpPr>
          <p:spPr>
            <a:xfrm>
              <a:off x="620281" y="1865891"/>
              <a:ext cx="631572" cy="1132416"/>
            </a:xfrm>
            <a:custGeom>
              <a:avLst/>
              <a:gdLst/>
              <a:ahLst/>
              <a:cxnLst/>
              <a:rect l="l" t="t" r="r" b="b"/>
              <a:pathLst>
                <a:path w="3720" h="6670" extrusionOk="0">
                  <a:moveTo>
                    <a:pt x="2089" y="0"/>
                  </a:moveTo>
                  <a:cubicBezTo>
                    <a:pt x="1771" y="0"/>
                    <a:pt x="1467" y="192"/>
                    <a:pt x="1346" y="514"/>
                  </a:cubicBezTo>
                  <a:cubicBezTo>
                    <a:pt x="1016" y="1397"/>
                    <a:pt x="85" y="3148"/>
                    <a:pt x="49" y="3589"/>
                  </a:cubicBezTo>
                  <a:cubicBezTo>
                    <a:pt x="1" y="4238"/>
                    <a:pt x="1894" y="5636"/>
                    <a:pt x="2145" y="5817"/>
                  </a:cubicBezTo>
                  <a:cubicBezTo>
                    <a:pt x="2260" y="6011"/>
                    <a:pt x="2489" y="6342"/>
                    <a:pt x="2732" y="6496"/>
                  </a:cubicBezTo>
                  <a:cubicBezTo>
                    <a:pt x="2938" y="6624"/>
                    <a:pt x="3154" y="6670"/>
                    <a:pt x="3349" y="6670"/>
                  </a:cubicBezTo>
                  <a:cubicBezTo>
                    <a:pt x="3457" y="6670"/>
                    <a:pt x="3559" y="6655"/>
                    <a:pt x="3649" y="6633"/>
                  </a:cubicBezTo>
                  <a:cubicBezTo>
                    <a:pt x="3698" y="6624"/>
                    <a:pt x="3720" y="6567"/>
                    <a:pt x="3689" y="6527"/>
                  </a:cubicBezTo>
                  <a:cubicBezTo>
                    <a:pt x="3552" y="6373"/>
                    <a:pt x="3041" y="6227"/>
                    <a:pt x="2957" y="5883"/>
                  </a:cubicBezTo>
                  <a:lnTo>
                    <a:pt x="2957" y="5883"/>
                  </a:lnTo>
                  <a:cubicBezTo>
                    <a:pt x="3132" y="5980"/>
                    <a:pt x="3310" y="6025"/>
                    <a:pt x="3428" y="6025"/>
                  </a:cubicBezTo>
                  <a:cubicBezTo>
                    <a:pt x="3515" y="6025"/>
                    <a:pt x="3569" y="6001"/>
                    <a:pt x="3566" y="5954"/>
                  </a:cubicBezTo>
                  <a:cubicBezTo>
                    <a:pt x="3557" y="5844"/>
                    <a:pt x="3279" y="5844"/>
                    <a:pt x="2966" y="5530"/>
                  </a:cubicBezTo>
                  <a:cubicBezTo>
                    <a:pt x="2747" y="5308"/>
                    <a:pt x="2522" y="5274"/>
                    <a:pt x="2403" y="5274"/>
                  </a:cubicBezTo>
                  <a:cubicBezTo>
                    <a:pt x="2394" y="5274"/>
                    <a:pt x="2386" y="5274"/>
                    <a:pt x="2379" y="5274"/>
                  </a:cubicBezTo>
                  <a:lnTo>
                    <a:pt x="1302" y="3452"/>
                  </a:lnTo>
                  <a:lnTo>
                    <a:pt x="2807" y="1136"/>
                  </a:lnTo>
                  <a:cubicBezTo>
                    <a:pt x="2983" y="761"/>
                    <a:pt x="2846" y="316"/>
                    <a:pt x="2489" y="108"/>
                  </a:cubicBezTo>
                  <a:cubicBezTo>
                    <a:pt x="2362" y="35"/>
                    <a:pt x="2224" y="0"/>
                    <a:pt x="20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1">
              <a:extLst>
                <a:ext uri="{FF2B5EF4-FFF2-40B4-BE49-F238E27FC236}">
                  <a16:creationId xmlns:a16="http://schemas.microsoft.com/office/drawing/2014/main" id="{A8CA9EB1-264F-4377-5AE3-80D0C0C33765}"/>
                </a:ext>
              </a:extLst>
            </p:cNvPr>
            <p:cNvSpPr/>
            <p:nvPr/>
          </p:nvSpPr>
          <p:spPr>
            <a:xfrm>
              <a:off x="752878" y="1841783"/>
              <a:ext cx="392695" cy="429877"/>
            </a:xfrm>
            <a:custGeom>
              <a:avLst/>
              <a:gdLst/>
              <a:ahLst/>
              <a:cxnLst/>
              <a:rect l="l" t="t" r="r" b="b"/>
              <a:pathLst>
                <a:path w="2313" h="2532" extrusionOk="0">
                  <a:moveTo>
                    <a:pt x="1341" y="1"/>
                  </a:moveTo>
                  <a:cubicBezTo>
                    <a:pt x="1132" y="1"/>
                    <a:pt x="926" y="84"/>
                    <a:pt x="777" y="233"/>
                  </a:cubicBezTo>
                  <a:cubicBezTo>
                    <a:pt x="217" y="793"/>
                    <a:pt x="1" y="1675"/>
                    <a:pt x="1" y="1675"/>
                  </a:cubicBezTo>
                  <a:lnTo>
                    <a:pt x="1364" y="2531"/>
                  </a:lnTo>
                  <a:lnTo>
                    <a:pt x="2017" y="1702"/>
                  </a:lnTo>
                  <a:cubicBezTo>
                    <a:pt x="2211" y="1455"/>
                    <a:pt x="2312" y="1142"/>
                    <a:pt x="2286" y="828"/>
                  </a:cubicBezTo>
                  <a:cubicBezTo>
                    <a:pt x="2233" y="308"/>
                    <a:pt x="1867" y="78"/>
                    <a:pt x="1474" y="12"/>
                  </a:cubicBezTo>
                  <a:cubicBezTo>
                    <a:pt x="1430" y="4"/>
                    <a:pt x="1385" y="1"/>
                    <a:pt x="1341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1">
              <a:extLst>
                <a:ext uri="{FF2B5EF4-FFF2-40B4-BE49-F238E27FC236}">
                  <a16:creationId xmlns:a16="http://schemas.microsoft.com/office/drawing/2014/main" id="{8AD91C03-FB6C-B4E2-29F4-BABA5A13D534}"/>
                </a:ext>
              </a:extLst>
            </p:cNvPr>
            <p:cNvSpPr/>
            <p:nvPr/>
          </p:nvSpPr>
          <p:spPr>
            <a:xfrm>
              <a:off x="1057799" y="1429225"/>
              <a:ext cx="309504" cy="344988"/>
            </a:xfrm>
            <a:custGeom>
              <a:avLst/>
              <a:gdLst/>
              <a:ahLst/>
              <a:cxnLst/>
              <a:rect l="l" t="t" r="r" b="b"/>
              <a:pathLst>
                <a:path w="1823" h="2032" extrusionOk="0">
                  <a:moveTo>
                    <a:pt x="1166" y="0"/>
                  </a:moveTo>
                  <a:cubicBezTo>
                    <a:pt x="1064" y="0"/>
                    <a:pt x="950" y="21"/>
                    <a:pt x="825" y="73"/>
                  </a:cubicBezTo>
                  <a:cubicBezTo>
                    <a:pt x="181" y="347"/>
                    <a:pt x="0" y="951"/>
                    <a:pt x="591" y="2032"/>
                  </a:cubicBezTo>
                  <a:cubicBezTo>
                    <a:pt x="591" y="2032"/>
                    <a:pt x="1094" y="2019"/>
                    <a:pt x="755" y="889"/>
                  </a:cubicBezTo>
                  <a:cubicBezTo>
                    <a:pt x="927" y="488"/>
                    <a:pt x="1822" y="364"/>
                    <a:pt x="1822" y="364"/>
                  </a:cubicBezTo>
                  <a:cubicBezTo>
                    <a:pt x="1822" y="364"/>
                    <a:pt x="1593" y="0"/>
                    <a:pt x="11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1">
              <a:extLst>
                <a:ext uri="{FF2B5EF4-FFF2-40B4-BE49-F238E27FC236}">
                  <a16:creationId xmlns:a16="http://schemas.microsoft.com/office/drawing/2014/main" id="{ABFB02A7-2C9D-7E71-3C3A-F7188462300C}"/>
                </a:ext>
              </a:extLst>
            </p:cNvPr>
            <p:cNvSpPr/>
            <p:nvPr/>
          </p:nvSpPr>
          <p:spPr>
            <a:xfrm>
              <a:off x="1156048" y="1607696"/>
              <a:ext cx="82682" cy="97283"/>
            </a:xfrm>
            <a:custGeom>
              <a:avLst/>
              <a:gdLst/>
              <a:ahLst/>
              <a:cxnLst/>
              <a:rect l="l" t="t" r="r" b="b"/>
              <a:pathLst>
                <a:path w="487" h="573" extrusionOk="0">
                  <a:moveTo>
                    <a:pt x="254" y="1"/>
                  </a:moveTo>
                  <a:cubicBezTo>
                    <a:pt x="225" y="1"/>
                    <a:pt x="196" y="7"/>
                    <a:pt x="168" y="18"/>
                  </a:cubicBezTo>
                  <a:cubicBezTo>
                    <a:pt x="54" y="67"/>
                    <a:pt x="1" y="195"/>
                    <a:pt x="71" y="367"/>
                  </a:cubicBezTo>
                  <a:cubicBezTo>
                    <a:pt x="130" y="502"/>
                    <a:pt x="228" y="572"/>
                    <a:pt x="322" y="572"/>
                  </a:cubicBezTo>
                  <a:cubicBezTo>
                    <a:pt x="348" y="572"/>
                    <a:pt x="373" y="567"/>
                    <a:pt x="398" y="557"/>
                  </a:cubicBezTo>
                  <a:lnTo>
                    <a:pt x="486" y="191"/>
                  </a:lnTo>
                  <a:cubicBezTo>
                    <a:pt x="433" y="60"/>
                    <a:pt x="344" y="1"/>
                    <a:pt x="2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1">
              <a:extLst>
                <a:ext uri="{FF2B5EF4-FFF2-40B4-BE49-F238E27FC236}">
                  <a16:creationId xmlns:a16="http://schemas.microsoft.com/office/drawing/2014/main" id="{68B16D2A-3174-12DD-A02E-8D348599ACC3}"/>
                </a:ext>
              </a:extLst>
            </p:cNvPr>
            <p:cNvSpPr/>
            <p:nvPr/>
          </p:nvSpPr>
          <p:spPr>
            <a:xfrm>
              <a:off x="1569508" y="1051418"/>
              <a:ext cx="266590" cy="37780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 dirty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chemeClr val="accent1"/>
                  </a:solidFill>
                  <a:latin typeface="Rubik;500"/>
                </a:rPr>
                <a:t>?</a:t>
              </a:r>
            </a:p>
          </p:txBody>
        </p:sp>
        <p:sp>
          <p:nvSpPr>
            <p:cNvPr id="754" name="Google Shape;754;p51">
              <a:extLst>
                <a:ext uri="{FF2B5EF4-FFF2-40B4-BE49-F238E27FC236}">
                  <a16:creationId xmlns:a16="http://schemas.microsoft.com/office/drawing/2014/main" id="{3AFDF19D-FE5A-81DF-06BA-11ABC6F944D8}"/>
                </a:ext>
              </a:extLst>
            </p:cNvPr>
            <p:cNvSpPr/>
            <p:nvPr/>
          </p:nvSpPr>
          <p:spPr>
            <a:xfrm>
              <a:off x="2631970" y="1235218"/>
              <a:ext cx="75560" cy="372484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9525" cap="flat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solidFill>
                    <a:schemeClr val="accent3"/>
                  </a:solidFill>
                  <a:latin typeface="Rubik;500"/>
                </a:rPr>
                <a:t>!</a:t>
              </a:r>
            </a:p>
          </p:txBody>
        </p:sp>
      </p:grpSp>
      <p:grpSp>
        <p:nvGrpSpPr>
          <p:cNvPr id="2" name="Google Shape;15550;p87">
            <a:extLst>
              <a:ext uri="{FF2B5EF4-FFF2-40B4-BE49-F238E27FC236}">
                <a16:creationId xmlns:a16="http://schemas.microsoft.com/office/drawing/2014/main" id="{8921ACA6-21DC-2153-FE16-640DA9CFB485}"/>
              </a:ext>
            </a:extLst>
          </p:cNvPr>
          <p:cNvGrpSpPr/>
          <p:nvPr/>
        </p:nvGrpSpPr>
        <p:grpSpPr>
          <a:xfrm>
            <a:off x="3745552" y="2399773"/>
            <a:ext cx="346921" cy="343953"/>
            <a:chOff x="3727590" y="2438549"/>
            <a:chExt cx="346921" cy="343953"/>
          </a:xfrm>
        </p:grpSpPr>
        <p:sp>
          <p:nvSpPr>
            <p:cNvPr id="3" name="Google Shape;15551;p87">
              <a:extLst>
                <a:ext uri="{FF2B5EF4-FFF2-40B4-BE49-F238E27FC236}">
                  <a16:creationId xmlns:a16="http://schemas.microsoft.com/office/drawing/2014/main" id="{9933C092-59C1-1BED-BA6F-27DFDC6581E0}"/>
                </a:ext>
              </a:extLst>
            </p:cNvPr>
            <p:cNvSpPr/>
            <p:nvPr/>
          </p:nvSpPr>
          <p:spPr>
            <a:xfrm>
              <a:off x="3975294" y="2622147"/>
              <a:ext cx="40421" cy="39770"/>
            </a:xfrm>
            <a:custGeom>
              <a:avLst/>
              <a:gdLst/>
              <a:ahLst/>
              <a:cxnLst/>
              <a:rect l="l" t="t" r="r" b="b"/>
              <a:pathLst>
                <a:path w="1553" h="1528" extrusionOk="0">
                  <a:moveTo>
                    <a:pt x="1" y="0"/>
                  </a:moveTo>
                  <a:lnTo>
                    <a:pt x="989" y="1527"/>
                  </a:lnTo>
                  <a:lnTo>
                    <a:pt x="1552" y="1527"/>
                  </a:lnTo>
                  <a:cubicBezTo>
                    <a:pt x="1552" y="683"/>
                    <a:pt x="849" y="0"/>
                    <a:pt x="1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5552;p87">
              <a:extLst>
                <a:ext uri="{FF2B5EF4-FFF2-40B4-BE49-F238E27FC236}">
                  <a16:creationId xmlns:a16="http://schemas.microsoft.com/office/drawing/2014/main" id="{E350C210-A467-0D77-91CD-69B8E32BC3EC}"/>
                </a:ext>
              </a:extLst>
            </p:cNvPr>
            <p:cNvSpPr/>
            <p:nvPr/>
          </p:nvSpPr>
          <p:spPr>
            <a:xfrm>
              <a:off x="3935003" y="2622147"/>
              <a:ext cx="66058" cy="39848"/>
            </a:xfrm>
            <a:custGeom>
              <a:avLst/>
              <a:gdLst/>
              <a:ahLst/>
              <a:cxnLst/>
              <a:rect l="l" t="t" r="r" b="b"/>
              <a:pathLst>
                <a:path w="2538" h="1531" extrusionOk="0">
                  <a:moveTo>
                    <a:pt x="1549" y="0"/>
                  </a:moveTo>
                  <a:cubicBezTo>
                    <a:pt x="704" y="0"/>
                    <a:pt x="1" y="683"/>
                    <a:pt x="1" y="1531"/>
                  </a:cubicBezTo>
                  <a:lnTo>
                    <a:pt x="2537" y="1531"/>
                  </a:lnTo>
                  <a:cubicBezTo>
                    <a:pt x="2537" y="683"/>
                    <a:pt x="2087" y="0"/>
                    <a:pt x="1549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5553;p87">
              <a:extLst>
                <a:ext uri="{FF2B5EF4-FFF2-40B4-BE49-F238E27FC236}">
                  <a16:creationId xmlns:a16="http://schemas.microsoft.com/office/drawing/2014/main" id="{2A9EB112-638C-7A9C-F58A-ED539F02C18E}"/>
                </a:ext>
              </a:extLst>
            </p:cNvPr>
            <p:cNvSpPr/>
            <p:nvPr/>
          </p:nvSpPr>
          <p:spPr>
            <a:xfrm>
              <a:off x="3974851" y="2556194"/>
              <a:ext cx="21993" cy="43986"/>
            </a:xfrm>
            <a:custGeom>
              <a:avLst/>
              <a:gdLst/>
              <a:ahLst/>
              <a:cxnLst/>
              <a:rect l="l" t="t" r="r" b="b"/>
              <a:pathLst>
                <a:path w="845" h="1690" extrusionOk="0">
                  <a:moveTo>
                    <a:pt x="0" y="1"/>
                  </a:moveTo>
                  <a:lnTo>
                    <a:pt x="0" y="1690"/>
                  </a:lnTo>
                  <a:cubicBezTo>
                    <a:pt x="465" y="1690"/>
                    <a:pt x="845" y="1310"/>
                    <a:pt x="845" y="845"/>
                  </a:cubicBezTo>
                  <a:cubicBezTo>
                    <a:pt x="845" y="381"/>
                    <a:pt x="465" y="1"/>
                    <a:pt x="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554;p87">
              <a:extLst>
                <a:ext uri="{FF2B5EF4-FFF2-40B4-BE49-F238E27FC236}">
                  <a16:creationId xmlns:a16="http://schemas.microsoft.com/office/drawing/2014/main" id="{7C2D3C38-93F3-AB0C-34BE-28096BDE9DA1}"/>
                </a:ext>
              </a:extLst>
            </p:cNvPr>
            <p:cNvSpPr/>
            <p:nvPr/>
          </p:nvSpPr>
          <p:spPr>
            <a:xfrm>
              <a:off x="3826677" y="2622147"/>
              <a:ext cx="40317" cy="39770"/>
            </a:xfrm>
            <a:custGeom>
              <a:avLst/>
              <a:gdLst/>
              <a:ahLst/>
              <a:cxnLst/>
              <a:rect l="l" t="t" r="r" b="b"/>
              <a:pathLst>
                <a:path w="1549" h="1528" extrusionOk="0">
                  <a:moveTo>
                    <a:pt x="0" y="0"/>
                  </a:moveTo>
                  <a:lnTo>
                    <a:pt x="985" y="1527"/>
                  </a:lnTo>
                  <a:lnTo>
                    <a:pt x="1548" y="1527"/>
                  </a:lnTo>
                  <a:cubicBezTo>
                    <a:pt x="1548" y="683"/>
                    <a:pt x="845" y="0"/>
                    <a:pt x="0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5555;p87">
              <a:extLst>
                <a:ext uri="{FF2B5EF4-FFF2-40B4-BE49-F238E27FC236}">
                  <a16:creationId xmlns:a16="http://schemas.microsoft.com/office/drawing/2014/main" id="{D2B80D68-9FDF-C7F8-580C-2590033B620D}"/>
                </a:ext>
              </a:extLst>
            </p:cNvPr>
            <p:cNvSpPr/>
            <p:nvPr/>
          </p:nvSpPr>
          <p:spPr>
            <a:xfrm>
              <a:off x="3786386" y="2622147"/>
              <a:ext cx="66032" cy="39848"/>
            </a:xfrm>
            <a:custGeom>
              <a:avLst/>
              <a:gdLst/>
              <a:ahLst/>
              <a:cxnLst/>
              <a:rect l="l" t="t" r="r" b="b"/>
              <a:pathLst>
                <a:path w="2537" h="1531" extrusionOk="0">
                  <a:moveTo>
                    <a:pt x="1548" y="0"/>
                  </a:moveTo>
                  <a:cubicBezTo>
                    <a:pt x="704" y="0"/>
                    <a:pt x="0" y="683"/>
                    <a:pt x="0" y="1531"/>
                  </a:cubicBezTo>
                  <a:lnTo>
                    <a:pt x="2533" y="1531"/>
                  </a:lnTo>
                  <a:cubicBezTo>
                    <a:pt x="2537" y="683"/>
                    <a:pt x="2087" y="0"/>
                    <a:pt x="1548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556;p87">
              <a:extLst>
                <a:ext uri="{FF2B5EF4-FFF2-40B4-BE49-F238E27FC236}">
                  <a16:creationId xmlns:a16="http://schemas.microsoft.com/office/drawing/2014/main" id="{87A0725B-E555-7802-E97B-879AA988610A}"/>
                </a:ext>
              </a:extLst>
            </p:cNvPr>
            <p:cNvSpPr/>
            <p:nvPr/>
          </p:nvSpPr>
          <p:spPr>
            <a:xfrm>
              <a:off x="3826208" y="2556194"/>
              <a:ext cx="22019" cy="43986"/>
            </a:xfrm>
            <a:custGeom>
              <a:avLst/>
              <a:gdLst/>
              <a:ahLst/>
              <a:cxnLst/>
              <a:rect l="l" t="t" r="r" b="b"/>
              <a:pathLst>
                <a:path w="846" h="1690" extrusionOk="0">
                  <a:moveTo>
                    <a:pt x="1" y="1"/>
                  </a:moveTo>
                  <a:lnTo>
                    <a:pt x="1" y="1690"/>
                  </a:lnTo>
                  <a:cubicBezTo>
                    <a:pt x="465" y="1690"/>
                    <a:pt x="845" y="1310"/>
                    <a:pt x="845" y="845"/>
                  </a:cubicBezTo>
                  <a:cubicBezTo>
                    <a:pt x="845" y="381"/>
                    <a:pt x="465" y="1"/>
                    <a:pt x="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5557;p87">
              <a:extLst>
                <a:ext uri="{FF2B5EF4-FFF2-40B4-BE49-F238E27FC236}">
                  <a16:creationId xmlns:a16="http://schemas.microsoft.com/office/drawing/2014/main" id="{52B0D58B-BB08-F5EB-5FB0-2CCE22B91E89}"/>
                </a:ext>
              </a:extLst>
            </p:cNvPr>
            <p:cNvSpPr/>
            <p:nvPr/>
          </p:nvSpPr>
          <p:spPr>
            <a:xfrm>
              <a:off x="3901037" y="2624073"/>
              <a:ext cx="54137" cy="54137"/>
            </a:xfrm>
            <a:custGeom>
              <a:avLst/>
              <a:gdLst/>
              <a:ahLst/>
              <a:cxnLst/>
              <a:rect l="l" t="t" r="r" b="b"/>
              <a:pathLst>
                <a:path w="2080" h="2080" extrusionOk="0">
                  <a:moveTo>
                    <a:pt x="0" y="0"/>
                  </a:moveTo>
                  <a:lnTo>
                    <a:pt x="1235" y="2079"/>
                  </a:lnTo>
                  <a:lnTo>
                    <a:pt x="2080" y="2079"/>
                  </a:lnTo>
                  <a:cubicBezTo>
                    <a:pt x="2080" y="932"/>
                    <a:pt x="1147" y="0"/>
                    <a:pt x="0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558;p87">
              <a:extLst>
                <a:ext uri="{FF2B5EF4-FFF2-40B4-BE49-F238E27FC236}">
                  <a16:creationId xmlns:a16="http://schemas.microsoft.com/office/drawing/2014/main" id="{9F91E35D-A937-C977-594D-52E9F48B7419}"/>
                </a:ext>
              </a:extLst>
            </p:cNvPr>
            <p:cNvSpPr/>
            <p:nvPr/>
          </p:nvSpPr>
          <p:spPr>
            <a:xfrm>
              <a:off x="3846900" y="2624073"/>
              <a:ext cx="86307" cy="54137"/>
            </a:xfrm>
            <a:custGeom>
              <a:avLst/>
              <a:gdLst/>
              <a:ahLst/>
              <a:cxnLst/>
              <a:rect l="l" t="t" r="r" b="b"/>
              <a:pathLst>
                <a:path w="3316" h="2080" extrusionOk="0">
                  <a:moveTo>
                    <a:pt x="2080" y="0"/>
                  </a:moveTo>
                  <a:cubicBezTo>
                    <a:pt x="930" y="0"/>
                    <a:pt x="1" y="932"/>
                    <a:pt x="1" y="2079"/>
                  </a:cubicBezTo>
                  <a:lnTo>
                    <a:pt x="3315" y="2079"/>
                  </a:lnTo>
                  <a:cubicBezTo>
                    <a:pt x="3315" y="932"/>
                    <a:pt x="2763" y="0"/>
                    <a:pt x="2080" y="0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5559;p87">
              <a:extLst>
                <a:ext uri="{FF2B5EF4-FFF2-40B4-BE49-F238E27FC236}">
                  <a16:creationId xmlns:a16="http://schemas.microsoft.com/office/drawing/2014/main" id="{F43C179D-EEAE-3428-BE37-8F880F83B8CF}"/>
                </a:ext>
              </a:extLst>
            </p:cNvPr>
            <p:cNvSpPr/>
            <p:nvPr/>
          </p:nvSpPr>
          <p:spPr>
            <a:xfrm>
              <a:off x="3901402" y="2542373"/>
              <a:ext cx="29333" cy="59733"/>
            </a:xfrm>
            <a:custGeom>
              <a:avLst/>
              <a:gdLst/>
              <a:ahLst/>
              <a:cxnLst/>
              <a:rect l="l" t="t" r="r" b="b"/>
              <a:pathLst>
                <a:path w="1127" h="2295" extrusionOk="0">
                  <a:moveTo>
                    <a:pt x="0" y="1"/>
                  </a:moveTo>
                  <a:lnTo>
                    <a:pt x="0" y="2295"/>
                  </a:lnTo>
                  <a:cubicBezTo>
                    <a:pt x="627" y="2284"/>
                    <a:pt x="1126" y="1774"/>
                    <a:pt x="1126" y="1148"/>
                  </a:cubicBezTo>
                  <a:cubicBezTo>
                    <a:pt x="1126" y="525"/>
                    <a:pt x="627" y="15"/>
                    <a:pt x="0" y="1"/>
                  </a:cubicBezTo>
                  <a:close/>
                </a:path>
              </a:pathLst>
            </a:custGeom>
            <a:solidFill>
              <a:srgbClr val="A6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560;p87">
              <a:extLst>
                <a:ext uri="{FF2B5EF4-FFF2-40B4-BE49-F238E27FC236}">
                  <a16:creationId xmlns:a16="http://schemas.microsoft.com/office/drawing/2014/main" id="{BC695AE0-23F6-AEF3-5A10-EA7548B0648A}"/>
                </a:ext>
              </a:extLst>
            </p:cNvPr>
            <p:cNvSpPr/>
            <p:nvPr/>
          </p:nvSpPr>
          <p:spPr>
            <a:xfrm>
              <a:off x="3871366" y="2542373"/>
              <a:ext cx="44976" cy="59733"/>
            </a:xfrm>
            <a:custGeom>
              <a:avLst/>
              <a:gdLst/>
              <a:ahLst/>
              <a:cxnLst/>
              <a:rect l="l" t="t" r="r" b="b"/>
              <a:pathLst>
                <a:path w="1728" h="2295" extrusionOk="0">
                  <a:moveTo>
                    <a:pt x="1126" y="1"/>
                  </a:moveTo>
                  <a:cubicBezTo>
                    <a:pt x="500" y="15"/>
                    <a:pt x="0" y="525"/>
                    <a:pt x="0" y="1148"/>
                  </a:cubicBezTo>
                  <a:cubicBezTo>
                    <a:pt x="0" y="1774"/>
                    <a:pt x="500" y="2284"/>
                    <a:pt x="1126" y="2295"/>
                  </a:cubicBezTo>
                  <a:lnTo>
                    <a:pt x="1154" y="2295"/>
                  </a:lnTo>
                  <a:cubicBezTo>
                    <a:pt x="1471" y="2281"/>
                    <a:pt x="1728" y="1774"/>
                    <a:pt x="1728" y="1148"/>
                  </a:cubicBezTo>
                  <a:cubicBezTo>
                    <a:pt x="1728" y="525"/>
                    <a:pt x="1471" y="18"/>
                    <a:pt x="115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5561;p87">
              <a:extLst>
                <a:ext uri="{FF2B5EF4-FFF2-40B4-BE49-F238E27FC236}">
                  <a16:creationId xmlns:a16="http://schemas.microsoft.com/office/drawing/2014/main" id="{15888234-3C8B-8467-1954-F52F3A133669}"/>
                </a:ext>
              </a:extLst>
            </p:cNvPr>
            <p:cNvSpPr/>
            <p:nvPr/>
          </p:nvSpPr>
          <p:spPr>
            <a:xfrm>
              <a:off x="3804241" y="2556194"/>
              <a:ext cx="29333" cy="43986"/>
            </a:xfrm>
            <a:custGeom>
              <a:avLst/>
              <a:gdLst/>
              <a:ahLst/>
              <a:cxnLst/>
              <a:rect l="l" t="t" r="r" b="b"/>
              <a:pathLst>
                <a:path w="1127" h="1690" extrusionOk="0">
                  <a:moveTo>
                    <a:pt x="845" y="1"/>
                  </a:moveTo>
                  <a:cubicBezTo>
                    <a:pt x="377" y="1"/>
                    <a:pt x="0" y="381"/>
                    <a:pt x="0" y="845"/>
                  </a:cubicBezTo>
                  <a:cubicBezTo>
                    <a:pt x="0" y="1310"/>
                    <a:pt x="377" y="1690"/>
                    <a:pt x="845" y="1690"/>
                  </a:cubicBezTo>
                  <a:cubicBezTo>
                    <a:pt x="999" y="1690"/>
                    <a:pt x="1126" y="1313"/>
                    <a:pt x="1126" y="845"/>
                  </a:cubicBezTo>
                  <a:cubicBezTo>
                    <a:pt x="1126" y="381"/>
                    <a:pt x="999" y="1"/>
                    <a:pt x="845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562;p87">
              <a:extLst>
                <a:ext uri="{FF2B5EF4-FFF2-40B4-BE49-F238E27FC236}">
                  <a16:creationId xmlns:a16="http://schemas.microsoft.com/office/drawing/2014/main" id="{E9D639BA-9004-7730-3A72-7790B7D16998}"/>
                </a:ext>
              </a:extLst>
            </p:cNvPr>
            <p:cNvSpPr/>
            <p:nvPr/>
          </p:nvSpPr>
          <p:spPr>
            <a:xfrm>
              <a:off x="3952858" y="2556194"/>
              <a:ext cx="29333" cy="43986"/>
            </a:xfrm>
            <a:custGeom>
              <a:avLst/>
              <a:gdLst/>
              <a:ahLst/>
              <a:cxnLst/>
              <a:rect l="l" t="t" r="r" b="b"/>
              <a:pathLst>
                <a:path w="1127" h="1690" extrusionOk="0"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10"/>
                    <a:pt x="381" y="1690"/>
                    <a:pt x="845" y="1690"/>
                  </a:cubicBezTo>
                  <a:cubicBezTo>
                    <a:pt x="1000" y="1690"/>
                    <a:pt x="1127" y="1313"/>
                    <a:pt x="1127" y="845"/>
                  </a:cubicBezTo>
                  <a:cubicBezTo>
                    <a:pt x="1127" y="381"/>
                    <a:pt x="1000" y="1"/>
                    <a:pt x="845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563;p87">
              <a:extLst>
                <a:ext uri="{FF2B5EF4-FFF2-40B4-BE49-F238E27FC236}">
                  <a16:creationId xmlns:a16="http://schemas.microsoft.com/office/drawing/2014/main" id="{DB3B1F96-5F00-704E-0F54-B5AA97A2E740}"/>
                </a:ext>
              </a:extLst>
            </p:cNvPr>
            <p:cNvSpPr/>
            <p:nvPr/>
          </p:nvSpPr>
          <p:spPr>
            <a:xfrm>
              <a:off x="3948381" y="2550650"/>
              <a:ext cx="64210" cy="55022"/>
            </a:xfrm>
            <a:custGeom>
              <a:avLst/>
              <a:gdLst/>
              <a:ahLst/>
              <a:cxnLst/>
              <a:rect l="l" t="t" r="r" b="b"/>
              <a:pathLst>
                <a:path w="2467" h="2114" extrusionOk="0">
                  <a:moveTo>
                    <a:pt x="1056" y="425"/>
                  </a:moveTo>
                  <a:cubicBezTo>
                    <a:pt x="1619" y="425"/>
                    <a:pt x="1900" y="1108"/>
                    <a:pt x="1503" y="1505"/>
                  </a:cubicBezTo>
                  <a:cubicBezTo>
                    <a:pt x="1374" y="1635"/>
                    <a:pt x="1216" y="1693"/>
                    <a:pt x="1060" y="1693"/>
                  </a:cubicBezTo>
                  <a:cubicBezTo>
                    <a:pt x="735" y="1693"/>
                    <a:pt x="423" y="1439"/>
                    <a:pt x="423" y="1058"/>
                  </a:cubicBezTo>
                  <a:cubicBezTo>
                    <a:pt x="423" y="710"/>
                    <a:pt x="704" y="425"/>
                    <a:pt x="1056" y="425"/>
                  </a:cubicBezTo>
                  <a:close/>
                  <a:moveTo>
                    <a:pt x="1062" y="0"/>
                  </a:moveTo>
                  <a:cubicBezTo>
                    <a:pt x="520" y="0"/>
                    <a:pt x="0" y="421"/>
                    <a:pt x="0" y="1058"/>
                  </a:cubicBezTo>
                  <a:cubicBezTo>
                    <a:pt x="0" y="1639"/>
                    <a:pt x="472" y="2114"/>
                    <a:pt x="1056" y="2114"/>
                  </a:cubicBezTo>
                  <a:cubicBezTo>
                    <a:pt x="1995" y="2114"/>
                    <a:pt x="2467" y="977"/>
                    <a:pt x="1802" y="312"/>
                  </a:cubicBezTo>
                  <a:cubicBezTo>
                    <a:pt x="1586" y="97"/>
                    <a:pt x="1321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5564;p87">
              <a:extLst>
                <a:ext uri="{FF2B5EF4-FFF2-40B4-BE49-F238E27FC236}">
                  <a16:creationId xmlns:a16="http://schemas.microsoft.com/office/drawing/2014/main" id="{89A50CF3-DDC6-CB91-229B-D620B6C248DB}"/>
                </a:ext>
              </a:extLst>
            </p:cNvPr>
            <p:cNvSpPr/>
            <p:nvPr/>
          </p:nvSpPr>
          <p:spPr>
            <a:xfrm>
              <a:off x="3948954" y="2616655"/>
              <a:ext cx="72148" cy="50754"/>
            </a:xfrm>
            <a:custGeom>
              <a:avLst/>
              <a:gdLst/>
              <a:ahLst/>
              <a:cxnLst/>
              <a:rect l="l" t="t" r="r" b="b"/>
              <a:pathLst>
                <a:path w="2772" h="1950" extrusionOk="0">
                  <a:moveTo>
                    <a:pt x="1034" y="0"/>
                  </a:moveTo>
                  <a:cubicBezTo>
                    <a:pt x="745" y="0"/>
                    <a:pt x="464" y="70"/>
                    <a:pt x="211" y="204"/>
                  </a:cubicBezTo>
                  <a:cubicBezTo>
                    <a:pt x="0" y="318"/>
                    <a:pt x="113" y="604"/>
                    <a:pt x="306" y="604"/>
                  </a:cubicBezTo>
                  <a:cubicBezTo>
                    <a:pt x="339" y="604"/>
                    <a:pt x="375" y="596"/>
                    <a:pt x="411" y="577"/>
                  </a:cubicBezTo>
                  <a:cubicBezTo>
                    <a:pt x="612" y="470"/>
                    <a:pt x="823" y="421"/>
                    <a:pt x="1030" y="421"/>
                  </a:cubicBezTo>
                  <a:cubicBezTo>
                    <a:pt x="1648" y="421"/>
                    <a:pt x="2225" y="861"/>
                    <a:pt x="2336" y="1531"/>
                  </a:cubicBezTo>
                  <a:lnTo>
                    <a:pt x="1034" y="1531"/>
                  </a:lnTo>
                  <a:cubicBezTo>
                    <a:pt x="1030" y="1530"/>
                    <a:pt x="1025" y="1530"/>
                    <a:pt x="1021" y="1530"/>
                  </a:cubicBezTo>
                  <a:cubicBezTo>
                    <a:pt x="904" y="1530"/>
                    <a:pt x="812" y="1623"/>
                    <a:pt x="812" y="1738"/>
                  </a:cubicBezTo>
                  <a:cubicBezTo>
                    <a:pt x="812" y="1857"/>
                    <a:pt x="904" y="1950"/>
                    <a:pt x="1021" y="1950"/>
                  </a:cubicBezTo>
                  <a:cubicBezTo>
                    <a:pt x="1025" y="1950"/>
                    <a:pt x="1030" y="1950"/>
                    <a:pt x="1034" y="1949"/>
                  </a:cubicBezTo>
                  <a:lnTo>
                    <a:pt x="2561" y="1949"/>
                  </a:lnTo>
                  <a:cubicBezTo>
                    <a:pt x="2680" y="1949"/>
                    <a:pt x="2772" y="1858"/>
                    <a:pt x="2772" y="1738"/>
                  </a:cubicBezTo>
                  <a:cubicBezTo>
                    <a:pt x="2772" y="778"/>
                    <a:pt x="1994" y="0"/>
                    <a:pt x="10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5565;p87">
              <a:extLst>
                <a:ext uri="{FF2B5EF4-FFF2-40B4-BE49-F238E27FC236}">
                  <a16:creationId xmlns:a16="http://schemas.microsoft.com/office/drawing/2014/main" id="{FD95DFBF-076D-889F-B574-592228F749B5}"/>
                </a:ext>
              </a:extLst>
            </p:cNvPr>
            <p:cNvSpPr/>
            <p:nvPr/>
          </p:nvSpPr>
          <p:spPr>
            <a:xfrm>
              <a:off x="3780790" y="2616551"/>
              <a:ext cx="71940" cy="50858"/>
            </a:xfrm>
            <a:custGeom>
              <a:avLst/>
              <a:gdLst/>
              <a:ahLst/>
              <a:cxnLst/>
              <a:rect l="l" t="t" r="r" b="b"/>
              <a:pathLst>
                <a:path w="2764" h="1954" extrusionOk="0">
                  <a:moveTo>
                    <a:pt x="1747" y="1"/>
                  </a:moveTo>
                  <a:cubicBezTo>
                    <a:pt x="835" y="1"/>
                    <a:pt x="4" y="732"/>
                    <a:pt x="4" y="1746"/>
                  </a:cubicBezTo>
                  <a:cubicBezTo>
                    <a:pt x="1" y="1860"/>
                    <a:pt x="92" y="1953"/>
                    <a:pt x="209" y="1953"/>
                  </a:cubicBezTo>
                  <a:cubicBezTo>
                    <a:pt x="211" y="1953"/>
                    <a:pt x="213" y="1953"/>
                    <a:pt x="215" y="1953"/>
                  </a:cubicBezTo>
                  <a:lnTo>
                    <a:pt x="1763" y="1953"/>
                  </a:lnTo>
                  <a:cubicBezTo>
                    <a:pt x="1879" y="1953"/>
                    <a:pt x="1974" y="1862"/>
                    <a:pt x="1974" y="1746"/>
                  </a:cubicBezTo>
                  <a:cubicBezTo>
                    <a:pt x="1974" y="1626"/>
                    <a:pt x="1879" y="1535"/>
                    <a:pt x="1763" y="1535"/>
                  </a:cubicBezTo>
                  <a:lnTo>
                    <a:pt x="444" y="1535"/>
                  </a:lnTo>
                  <a:cubicBezTo>
                    <a:pt x="554" y="865"/>
                    <a:pt x="1129" y="425"/>
                    <a:pt x="1746" y="425"/>
                  </a:cubicBezTo>
                  <a:cubicBezTo>
                    <a:pt x="1953" y="425"/>
                    <a:pt x="2164" y="474"/>
                    <a:pt x="2365" y="581"/>
                  </a:cubicBezTo>
                  <a:cubicBezTo>
                    <a:pt x="2398" y="596"/>
                    <a:pt x="2430" y="603"/>
                    <a:pt x="2460" y="603"/>
                  </a:cubicBezTo>
                  <a:cubicBezTo>
                    <a:pt x="2651" y="603"/>
                    <a:pt x="2763" y="327"/>
                    <a:pt x="2565" y="208"/>
                  </a:cubicBezTo>
                  <a:cubicBezTo>
                    <a:pt x="2299" y="66"/>
                    <a:pt x="2019" y="1"/>
                    <a:pt x="17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5566;p87">
              <a:extLst>
                <a:ext uri="{FF2B5EF4-FFF2-40B4-BE49-F238E27FC236}">
                  <a16:creationId xmlns:a16="http://schemas.microsoft.com/office/drawing/2014/main" id="{621A1102-9B89-08E2-1C79-4730E2FE765D}"/>
                </a:ext>
              </a:extLst>
            </p:cNvPr>
            <p:cNvSpPr/>
            <p:nvPr/>
          </p:nvSpPr>
          <p:spPr>
            <a:xfrm>
              <a:off x="3798749" y="2550650"/>
              <a:ext cx="64210" cy="55022"/>
            </a:xfrm>
            <a:custGeom>
              <a:avLst/>
              <a:gdLst/>
              <a:ahLst/>
              <a:cxnLst/>
              <a:rect l="l" t="t" r="r" b="b"/>
              <a:pathLst>
                <a:path w="2467" h="2114" extrusionOk="0">
                  <a:moveTo>
                    <a:pt x="1056" y="425"/>
                  </a:moveTo>
                  <a:cubicBezTo>
                    <a:pt x="1619" y="425"/>
                    <a:pt x="1904" y="1108"/>
                    <a:pt x="1502" y="1505"/>
                  </a:cubicBezTo>
                  <a:cubicBezTo>
                    <a:pt x="1374" y="1635"/>
                    <a:pt x="1216" y="1693"/>
                    <a:pt x="1060" y="1693"/>
                  </a:cubicBezTo>
                  <a:cubicBezTo>
                    <a:pt x="735" y="1693"/>
                    <a:pt x="422" y="1439"/>
                    <a:pt x="422" y="1058"/>
                  </a:cubicBezTo>
                  <a:cubicBezTo>
                    <a:pt x="422" y="710"/>
                    <a:pt x="704" y="425"/>
                    <a:pt x="1056" y="425"/>
                  </a:cubicBezTo>
                  <a:close/>
                  <a:moveTo>
                    <a:pt x="1062" y="0"/>
                  </a:moveTo>
                  <a:cubicBezTo>
                    <a:pt x="520" y="0"/>
                    <a:pt x="0" y="421"/>
                    <a:pt x="0" y="1058"/>
                  </a:cubicBezTo>
                  <a:cubicBezTo>
                    <a:pt x="0" y="1639"/>
                    <a:pt x="472" y="2114"/>
                    <a:pt x="1056" y="2114"/>
                  </a:cubicBezTo>
                  <a:cubicBezTo>
                    <a:pt x="1995" y="2114"/>
                    <a:pt x="2467" y="977"/>
                    <a:pt x="1802" y="312"/>
                  </a:cubicBezTo>
                  <a:cubicBezTo>
                    <a:pt x="1586" y="97"/>
                    <a:pt x="1321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5567;p87">
              <a:extLst>
                <a:ext uri="{FF2B5EF4-FFF2-40B4-BE49-F238E27FC236}">
                  <a16:creationId xmlns:a16="http://schemas.microsoft.com/office/drawing/2014/main" id="{6B73538D-179A-880C-64E3-C877B5B9C2B6}"/>
                </a:ext>
              </a:extLst>
            </p:cNvPr>
            <p:cNvSpPr/>
            <p:nvPr/>
          </p:nvSpPr>
          <p:spPr>
            <a:xfrm>
              <a:off x="3865692" y="2536933"/>
              <a:ext cx="73450" cy="70769"/>
            </a:xfrm>
            <a:custGeom>
              <a:avLst/>
              <a:gdLst/>
              <a:ahLst/>
              <a:cxnLst/>
              <a:rect l="l" t="t" r="r" b="b"/>
              <a:pathLst>
                <a:path w="2822" h="2719" extrusionOk="0">
                  <a:moveTo>
                    <a:pt x="1358" y="421"/>
                  </a:moveTo>
                  <a:cubicBezTo>
                    <a:pt x="2192" y="421"/>
                    <a:pt x="2611" y="1431"/>
                    <a:pt x="2020" y="2018"/>
                  </a:cubicBezTo>
                  <a:cubicBezTo>
                    <a:pt x="1829" y="2210"/>
                    <a:pt x="1594" y="2296"/>
                    <a:pt x="1364" y="2296"/>
                  </a:cubicBezTo>
                  <a:cubicBezTo>
                    <a:pt x="883" y="2296"/>
                    <a:pt x="422" y="1923"/>
                    <a:pt x="422" y="1357"/>
                  </a:cubicBezTo>
                  <a:cubicBezTo>
                    <a:pt x="422" y="843"/>
                    <a:pt x="841" y="424"/>
                    <a:pt x="1358" y="421"/>
                  </a:cubicBezTo>
                  <a:close/>
                  <a:moveTo>
                    <a:pt x="1357" y="0"/>
                  </a:moveTo>
                  <a:cubicBezTo>
                    <a:pt x="1182" y="0"/>
                    <a:pt x="1005" y="34"/>
                    <a:pt x="838" y="104"/>
                  </a:cubicBezTo>
                  <a:cubicBezTo>
                    <a:pt x="331" y="315"/>
                    <a:pt x="0" y="808"/>
                    <a:pt x="0" y="1360"/>
                  </a:cubicBezTo>
                  <a:cubicBezTo>
                    <a:pt x="0" y="2110"/>
                    <a:pt x="609" y="2715"/>
                    <a:pt x="1358" y="2718"/>
                  </a:cubicBezTo>
                  <a:cubicBezTo>
                    <a:pt x="1907" y="2718"/>
                    <a:pt x="2403" y="2384"/>
                    <a:pt x="2611" y="1877"/>
                  </a:cubicBezTo>
                  <a:cubicBezTo>
                    <a:pt x="2822" y="1371"/>
                    <a:pt x="2706" y="787"/>
                    <a:pt x="2319" y="400"/>
                  </a:cubicBezTo>
                  <a:cubicBezTo>
                    <a:pt x="2058" y="138"/>
                    <a:pt x="1710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5568;p87">
              <a:extLst>
                <a:ext uri="{FF2B5EF4-FFF2-40B4-BE49-F238E27FC236}">
                  <a16:creationId xmlns:a16="http://schemas.microsoft.com/office/drawing/2014/main" id="{BDD2A56A-41E2-659C-937C-8EAAAAC14BC1}"/>
                </a:ext>
              </a:extLst>
            </p:cNvPr>
            <p:cNvSpPr/>
            <p:nvPr/>
          </p:nvSpPr>
          <p:spPr>
            <a:xfrm>
              <a:off x="3841408" y="2618555"/>
              <a:ext cx="119258" cy="65147"/>
            </a:xfrm>
            <a:custGeom>
              <a:avLst/>
              <a:gdLst/>
              <a:ahLst/>
              <a:cxnLst/>
              <a:rect l="l" t="t" r="r" b="b"/>
              <a:pathLst>
                <a:path w="4582" h="2503" extrusionOk="0">
                  <a:moveTo>
                    <a:pt x="2288" y="423"/>
                  </a:moveTo>
                  <a:cubicBezTo>
                    <a:pt x="3238" y="423"/>
                    <a:pt x="4040" y="1137"/>
                    <a:pt x="4145" y="2080"/>
                  </a:cubicBezTo>
                  <a:lnTo>
                    <a:pt x="433" y="2080"/>
                  </a:lnTo>
                  <a:cubicBezTo>
                    <a:pt x="539" y="1137"/>
                    <a:pt x="1338" y="423"/>
                    <a:pt x="2288" y="423"/>
                  </a:cubicBezTo>
                  <a:close/>
                  <a:moveTo>
                    <a:pt x="2291" y="1"/>
                  </a:moveTo>
                  <a:cubicBezTo>
                    <a:pt x="1025" y="4"/>
                    <a:pt x="1" y="1028"/>
                    <a:pt x="1" y="2291"/>
                  </a:cubicBezTo>
                  <a:cubicBezTo>
                    <a:pt x="1" y="2411"/>
                    <a:pt x="96" y="2503"/>
                    <a:pt x="212" y="2503"/>
                  </a:cubicBezTo>
                  <a:lnTo>
                    <a:pt x="4371" y="2503"/>
                  </a:lnTo>
                  <a:cubicBezTo>
                    <a:pt x="4487" y="2503"/>
                    <a:pt x="4582" y="2411"/>
                    <a:pt x="4582" y="2291"/>
                  </a:cubicBezTo>
                  <a:cubicBezTo>
                    <a:pt x="4578" y="1028"/>
                    <a:pt x="3554" y="4"/>
                    <a:pt x="2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5569;p87">
              <a:extLst>
                <a:ext uri="{FF2B5EF4-FFF2-40B4-BE49-F238E27FC236}">
                  <a16:creationId xmlns:a16="http://schemas.microsoft.com/office/drawing/2014/main" id="{15B2D724-6F79-D40C-E634-C46093AA943A}"/>
                </a:ext>
              </a:extLst>
            </p:cNvPr>
            <p:cNvSpPr/>
            <p:nvPr/>
          </p:nvSpPr>
          <p:spPr>
            <a:xfrm>
              <a:off x="3727590" y="2438549"/>
              <a:ext cx="346921" cy="343953"/>
            </a:xfrm>
            <a:custGeom>
              <a:avLst/>
              <a:gdLst/>
              <a:ahLst/>
              <a:cxnLst/>
              <a:rect l="l" t="t" r="r" b="b"/>
              <a:pathLst>
                <a:path w="13329" h="13215" extrusionOk="0">
                  <a:moveTo>
                    <a:pt x="6872" y="1136"/>
                  </a:moveTo>
                  <a:cubicBezTo>
                    <a:pt x="9725" y="1249"/>
                    <a:pt x="12012" y="3536"/>
                    <a:pt x="12125" y="6389"/>
                  </a:cubicBezTo>
                  <a:lnTo>
                    <a:pt x="11622" y="6389"/>
                  </a:lnTo>
                  <a:cubicBezTo>
                    <a:pt x="11618" y="6389"/>
                    <a:pt x="11614" y="6389"/>
                    <a:pt x="11610" y="6389"/>
                  </a:cubicBezTo>
                  <a:cubicBezTo>
                    <a:pt x="11495" y="6389"/>
                    <a:pt x="11400" y="6485"/>
                    <a:pt x="11400" y="6600"/>
                  </a:cubicBezTo>
                  <a:cubicBezTo>
                    <a:pt x="11400" y="6718"/>
                    <a:pt x="11499" y="6811"/>
                    <a:pt x="11615" y="6811"/>
                  </a:cubicBezTo>
                  <a:cubicBezTo>
                    <a:pt x="11617" y="6811"/>
                    <a:pt x="11620" y="6811"/>
                    <a:pt x="11622" y="6811"/>
                  </a:cubicBezTo>
                  <a:lnTo>
                    <a:pt x="12125" y="6811"/>
                  </a:lnTo>
                  <a:cubicBezTo>
                    <a:pt x="12012" y="9661"/>
                    <a:pt x="9725" y="11948"/>
                    <a:pt x="6875" y="12064"/>
                  </a:cubicBezTo>
                  <a:lnTo>
                    <a:pt x="6875" y="12061"/>
                  </a:lnTo>
                  <a:lnTo>
                    <a:pt x="6875" y="11558"/>
                  </a:lnTo>
                  <a:cubicBezTo>
                    <a:pt x="6879" y="11438"/>
                    <a:pt x="6784" y="11340"/>
                    <a:pt x="6664" y="11340"/>
                  </a:cubicBezTo>
                  <a:cubicBezTo>
                    <a:pt x="6541" y="11340"/>
                    <a:pt x="6446" y="11438"/>
                    <a:pt x="6453" y="11558"/>
                  </a:cubicBezTo>
                  <a:lnTo>
                    <a:pt x="6453" y="12061"/>
                  </a:lnTo>
                  <a:cubicBezTo>
                    <a:pt x="3600" y="11948"/>
                    <a:pt x="1313" y="9665"/>
                    <a:pt x="1200" y="6811"/>
                  </a:cubicBezTo>
                  <a:lnTo>
                    <a:pt x="1703" y="6811"/>
                  </a:lnTo>
                  <a:cubicBezTo>
                    <a:pt x="1971" y="6797"/>
                    <a:pt x="1971" y="6400"/>
                    <a:pt x="1703" y="6389"/>
                  </a:cubicBezTo>
                  <a:lnTo>
                    <a:pt x="1200" y="6389"/>
                  </a:lnTo>
                  <a:cubicBezTo>
                    <a:pt x="1313" y="3536"/>
                    <a:pt x="3600" y="1249"/>
                    <a:pt x="6450" y="1136"/>
                  </a:cubicBezTo>
                  <a:lnTo>
                    <a:pt x="6450" y="1639"/>
                  </a:lnTo>
                  <a:cubicBezTo>
                    <a:pt x="6457" y="1775"/>
                    <a:pt x="6560" y="1842"/>
                    <a:pt x="6662" y="1842"/>
                  </a:cubicBezTo>
                  <a:cubicBezTo>
                    <a:pt x="6765" y="1842"/>
                    <a:pt x="6867" y="1775"/>
                    <a:pt x="6872" y="1639"/>
                  </a:cubicBezTo>
                  <a:lnTo>
                    <a:pt x="6872" y="1136"/>
                  </a:lnTo>
                  <a:close/>
                  <a:moveTo>
                    <a:pt x="6663" y="1"/>
                  </a:moveTo>
                  <a:cubicBezTo>
                    <a:pt x="6560" y="1"/>
                    <a:pt x="6458" y="68"/>
                    <a:pt x="6453" y="204"/>
                  </a:cubicBezTo>
                  <a:lnTo>
                    <a:pt x="6453" y="714"/>
                  </a:lnTo>
                  <a:cubicBezTo>
                    <a:pt x="3367" y="830"/>
                    <a:pt x="894" y="3304"/>
                    <a:pt x="781" y="6389"/>
                  </a:cubicBezTo>
                  <a:lnTo>
                    <a:pt x="268" y="6389"/>
                  </a:lnTo>
                  <a:cubicBezTo>
                    <a:pt x="0" y="6400"/>
                    <a:pt x="0" y="6797"/>
                    <a:pt x="268" y="6811"/>
                  </a:cubicBezTo>
                  <a:lnTo>
                    <a:pt x="781" y="6811"/>
                  </a:lnTo>
                  <a:cubicBezTo>
                    <a:pt x="894" y="9894"/>
                    <a:pt x="3367" y="12367"/>
                    <a:pt x="6453" y="12483"/>
                  </a:cubicBezTo>
                  <a:lnTo>
                    <a:pt x="6453" y="12997"/>
                  </a:lnTo>
                  <a:cubicBezTo>
                    <a:pt x="6446" y="13116"/>
                    <a:pt x="6545" y="13215"/>
                    <a:pt x="6664" y="13215"/>
                  </a:cubicBezTo>
                  <a:cubicBezTo>
                    <a:pt x="6784" y="13215"/>
                    <a:pt x="6879" y="13116"/>
                    <a:pt x="6875" y="12997"/>
                  </a:cubicBezTo>
                  <a:lnTo>
                    <a:pt x="6875" y="12487"/>
                  </a:lnTo>
                  <a:cubicBezTo>
                    <a:pt x="9961" y="12371"/>
                    <a:pt x="12435" y="9897"/>
                    <a:pt x="12547" y="6811"/>
                  </a:cubicBezTo>
                  <a:lnTo>
                    <a:pt x="13061" y="6811"/>
                  </a:lnTo>
                  <a:cubicBezTo>
                    <a:pt x="13328" y="6801"/>
                    <a:pt x="13328" y="6403"/>
                    <a:pt x="13061" y="6389"/>
                  </a:cubicBezTo>
                  <a:lnTo>
                    <a:pt x="12547" y="6389"/>
                  </a:lnTo>
                  <a:cubicBezTo>
                    <a:pt x="12435" y="3304"/>
                    <a:pt x="9961" y="830"/>
                    <a:pt x="6875" y="714"/>
                  </a:cubicBezTo>
                  <a:lnTo>
                    <a:pt x="6875" y="204"/>
                  </a:lnTo>
                  <a:cubicBezTo>
                    <a:pt x="6868" y="68"/>
                    <a:pt x="6765" y="1"/>
                    <a:pt x="66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15550;p87">
            <a:extLst>
              <a:ext uri="{FF2B5EF4-FFF2-40B4-BE49-F238E27FC236}">
                <a16:creationId xmlns:a16="http://schemas.microsoft.com/office/drawing/2014/main" id="{83567DC0-2C61-79B0-3564-9C195F2C0076}"/>
              </a:ext>
            </a:extLst>
          </p:cNvPr>
          <p:cNvGrpSpPr/>
          <p:nvPr/>
        </p:nvGrpSpPr>
        <p:grpSpPr>
          <a:xfrm>
            <a:off x="3734554" y="2842110"/>
            <a:ext cx="346921" cy="343953"/>
            <a:chOff x="3727590" y="2438549"/>
            <a:chExt cx="346921" cy="343953"/>
          </a:xfrm>
        </p:grpSpPr>
        <p:sp>
          <p:nvSpPr>
            <p:cNvPr id="23" name="Google Shape;15551;p87">
              <a:extLst>
                <a:ext uri="{FF2B5EF4-FFF2-40B4-BE49-F238E27FC236}">
                  <a16:creationId xmlns:a16="http://schemas.microsoft.com/office/drawing/2014/main" id="{02F7CD6A-0485-1E7C-D6C2-2D2B07074B0C}"/>
                </a:ext>
              </a:extLst>
            </p:cNvPr>
            <p:cNvSpPr/>
            <p:nvPr/>
          </p:nvSpPr>
          <p:spPr>
            <a:xfrm>
              <a:off x="3975294" y="2622147"/>
              <a:ext cx="40421" cy="39770"/>
            </a:xfrm>
            <a:custGeom>
              <a:avLst/>
              <a:gdLst/>
              <a:ahLst/>
              <a:cxnLst/>
              <a:rect l="l" t="t" r="r" b="b"/>
              <a:pathLst>
                <a:path w="1553" h="1528" extrusionOk="0">
                  <a:moveTo>
                    <a:pt x="1" y="0"/>
                  </a:moveTo>
                  <a:lnTo>
                    <a:pt x="989" y="1527"/>
                  </a:lnTo>
                  <a:lnTo>
                    <a:pt x="1552" y="1527"/>
                  </a:lnTo>
                  <a:cubicBezTo>
                    <a:pt x="1552" y="683"/>
                    <a:pt x="849" y="0"/>
                    <a:pt x="1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5552;p87">
              <a:extLst>
                <a:ext uri="{FF2B5EF4-FFF2-40B4-BE49-F238E27FC236}">
                  <a16:creationId xmlns:a16="http://schemas.microsoft.com/office/drawing/2014/main" id="{C0A0A800-2BDC-6BA6-524A-4590514BA061}"/>
                </a:ext>
              </a:extLst>
            </p:cNvPr>
            <p:cNvSpPr/>
            <p:nvPr/>
          </p:nvSpPr>
          <p:spPr>
            <a:xfrm>
              <a:off x="3935003" y="2622147"/>
              <a:ext cx="66058" cy="39848"/>
            </a:xfrm>
            <a:custGeom>
              <a:avLst/>
              <a:gdLst/>
              <a:ahLst/>
              <a:cxnLst/>
              <a:rect l="l" t="t" r="r" b="b"/>
              <a:pathLst>
                <a:path w="2538" h="1531" extrusionOk="0">
                  <a:moveTo>
                    <a:pt x="1549" y="0"/>
                  </a:moveTo>
                  <a:cubicBezTo>
                    <a:pt x="704" y="0"/>
                    <a:pt x="1" y="683"/>
                    <a:pt x="1" y="1531"/>
                  </a:cubicBezTo>
                  <a:lnTo>
                    <a:pt x="2537" y="1531"/>
                  </a:lnTo>
                  <a:cubicBezTo>
                    <a:pt x="2537" y="683"/>
                    <a:pt x="2087" y="0"/>
                    <a:pt x="1549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5553;p87">
              <a:extLst>
                <a:ext uri="{FF2B5EF4-FFF2-40B4-BE49-F238E27FC236}">
                  <a16:creationId xmlns:a16="http://schemas.microsoft.com/office/drawing/2014/main" id="{3728D2EA-7F6F-DCEC-31F8-310EF4A40E0B}"/>
                </a:ext>
              </a:extLst>
            </p:cNvPr>
            <p:cNvSpPr/>
            <p:nvPr/>
          </p:nvSpPr>
          <p:spPr>
            <a:xfrm>
              <a:off x="3974851" y="2556194"/>
              <a:ext cx="21993" cy="43986"/>
            </a:xfrm>
            <a:custGeom>
              <a:avLst/>
              <a:gdLst/>
              <a:ahLst/>
              <a:cxnLst/>
              <a:rect l="l" t="t" r="r" b="b"/>
              <a:pathLst>
                <a:path w="845" h="1690" extrusionOk="0">
                  <a:moveTo>
                    <a:pt x="0" y="1"/>
                  </a:moveTo>
                  <a:lnTo>
                    <a:pt x="0" y="1690"/>
                  </a:lnTo>
                  <a:cubicBezTo>
                    <a:pt x="465" y="1690"/>
                    <a:pt x="845" y="1310"/>
                    <a:pt x="845" y="845"/>
                  </a:cubicBezTo>
                  <a:cubicBezTo>
                    <a:pt x="845" y="381"/>
                    <a:pt x="465" y="1"/>
                    <a:pt x="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5554;p87">
              <a:extLst>
                <a:ext uri="{FF2B5EF4-FFF2-40B4-BE49-F238E27FC236}">
                  <a16:creationId xmlns:a16="http://schemas.microsoft.com/office/drawing/2014/main" id="{DE7C89B8-A911-3EA4-4BA5-3D9D194309DF}"/>
                </a:ext>
              </a:extLst>
            </p:cNvPr>
            <p:cNvSpPr/>
            <p:nvPr/>
          </p:nvSpPr>
          <p:spPr>
            <a:xfrm>
              <a:off x="3826677" y="2622147"/>
              <a:ext cx="40317" cy="39770"/>
            </a:xfrm>
            <a:custGeom>
              <a:avLst/>
              <a:gdLst/>
              <a:ahLst/>
              <a:cxnLst/>
              <a:rect l="l" t="t" r="r" b="b"/>
              <a:pathLst>
                <a:path w="1549" h="1528" extrusionOk="0">
                  <a:moveTo>
                    <a:pt x="0" y="0"/>
                  </a:moveTo>
                  <a:lnTo>
                    <a:pt x="985" y="1527"/>
                  </a:lnTo>
                  <a:lnTo>
                    <a:pt x="1548" y="1527"/>
                  </a:lnTo>
                  <a:cubicBezTo>
                    <a:pt x="1548" y="683"/>
                    <a:pt x="845" y="0"/>
                    <a:pt x="0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5555;p87">
              <a:extLst>
                <a:ext uri="{FF2B5EF4-FFF2-40B4-BE49-F238E27FC236}">
                  <a16:creationId xmlns:a16="http://schemas.microsoft.com/office/drawing/2014/main" id="{B32274EF-770A-4D3C-0E25-D8F066871AE5}"/>
                </a:ext>
              </a:extLst>
            </p:cNvPr>
            <p:cNvSpPr/>
            <p:nvPr/>
          </p:nvSpPr>
          <p:spPr>
            <a:xfrm>
              <a:off x="3786386" y="2622147"/>
              <a:ext cx="66032" cy="39848"/>
            </a:xfrm>
            <a:custGeom>
              <a:avLst/>
              <a:gdLst/>
              <a:ahLst/>
              <a:cxnLst/>
              <a:rect l="l" t="t" r="r" b="b"/>
              <a:pathLst>
                <a:path w="2537" h="1531" extrusionOk="0">
                  <a:moveTo>
                    <a:pt x="1548" y="0"/>
                  </a:moveTo>
                  <a:cubicBezTo>
                    <a:pt x="704" y="0"/>
                    <a:pt x="0" y="683"/>
                    <a:pt x="0" y="1531"/>
                  </a:cubicBezTo>
                  <a:lnTo>
                    <a:pt x="2533" y="1531"/>
                  </a:lnTo>
                  <a:cubicBezTo>
                    <a:pt x="2537" y="683"/>
                    <a:pt x="2087" y="0"/>
                    <a:pt x="1548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5556;p87">
              <a:extLst>
                <a:ext uri="{FF2B5EF4-FFF2-40B4-BE49-F238E27FC236}">
                  <a16:creationId xmlns:a16="http://schemas.microsoft.com/office/drawing/2014/main" id="{5F941698-5D90-1D94-B565-1C62C7A3EC05}"/>
                </a:ext>
              </a:extLst>
            </p:cNvPr>
            <p:cNvSpPr/>
            <p:nvPr/>
          </p:nvSpPr>
          <p:spPr>
            <a:xfrm>
              <a:off x="3826208" y="2556194"/>
              <a:ext cx="22019" cy="43986"/>
            </a:xfrm>
            <a:custGeom>
              <a:avLst/>
              <a:gdLst/>
              <a:ahLst/>
              <a:cxnLst/>
              <a:rect l="l" t="t" r="r" b="b"/>
              <a:pathLst>
                <a:path w="846" h="1690" extrusionOk="0">
                  <a:moveTo>
                    <a:pt x="1" y="1"/>
                  </a:moveTo>
                  <a:lnTo>
                    <a:pt x="1" y="1690"/>
                  </a:lnTo>
                  <a:cubicBezTo>
                    <a:pt x="465" y="1690"/>
                    <a:pt x="845" y="1310"/>
                    <a:pt x="845" y="845"/>
                  </a:cubicBezTo>
                  <a:cubicBezTo>
                    <a:pt x="845" y="381"/>
                    <a:pt x="465" y="1"/>
                    <a:pt x="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5557;p87">
              <a:extLst>
                <a:ext uri="{FF2B5EF4-FFF2-40B4-BE49-F238E27FC236}">
                  <a16:creationId xmlns:a16="http://schemas.microsoft.com/office/drawing/2014/main" id="{6E698CC4-D029-1D3D-998B-4A2E102D00A4}"/>
                </a:ext>
              </a:extLst>
            </p:cNvPr>
            <p:cNvSpPr/>
            <p:nvPr/>
          </p:nvSpPr>
          <p:spPr>
            <a:xfrm>
              <a:off x="3901037" y="2624073"/>
              <a:ext cx="54137" cy="54137"/>
            </a:xfrm>
            <a:custGeom>
              <a:avLst/>
              <a:gdLst/>
              <a:ahLst/>
              <a:cxnLst/>
              <a:rect l="l" t="t" r="r" b="b"/>
              <a:pathLst>
                <a:path w="2080" h="2080" extrusionOk="0">
                  <a:moveTo>
                    <a:pt x="0" y="0"/>
                  </a:moveTo>
                  <a:lnTo>
                    <a:pt x="1235" y="2079"/>
                  </a:lnTo>
                  <a:lnTo>
                    <a:pt x="2080" y="2079"/>
                  </a:lnTo>
                  <a:cubicBezTo>
                    <a:pt x="2080" y="932"/>
                    <a:pt x="1147" y="0"/>
                    <a:pt x="0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5558;p87">
              <a:extLst>
                <a:ext uri="{FF2B5EF4-FFF2-40B4-BE49-F238E27FC236}">
                  <a16:creationId xmlns:a16="http://schemas.microsoft.com/office/drawing/2014/main" id="{F68B611D-8EC5-764E-D1FD-9644D47A3207}"/>
                </a:ext>
              </a:extLst>
            </p:cNvPr>
            <p:cNvSpPr/>
            <p:nvPr/>
          </p:nvSpPr>
          <p:spPr>
            <a:xfrm>
              <a:off x="3846900" y="2624073"/>
              <a:ext cx="86307" cy="54137"/>
            </a:xfrm>
            <a:custGeom>
              <a:avLst/>
              <a:gdLst/>
              <a:ahLst/>
              <a:cxnLst/>
              <a:rect l="l" t="t" r="r" b="b"/>
              <a:pathLst>
                <a:path w="3316" h="2080" extrusionOk="0">
                  <a:moveTo>
                    <a:pt x="2080" y="0"/>
                  </a:moveTo>
                  <a:cubicBezTo>
                    <a:pt x="930" y="0"/>
                    <a:pt x="1" y="932"/>
                    <a:pt x="1" y="2079"/>
                  </a:cubicBezTo>
                  <a:lnTo>
                    <a:pt x="3315" y="2079"/>
                  </a:lnTo>
                  <a:cubicBezTo>
                    <a:pt x="3315" y="932"/>
                    <a:pt x="2763" y="0"/>
                    <a:pt x="2080" y="0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5559;p87">
              <a:extLst>
                <a:ext uri="{FF2B5EF4-FFF2-40B4-BE49-F238E27FC236}">
                  <a16:creationId xmlns:a16="http://schemas.microsoft.com/office/drawing/2014/main" id="{9A365E6F-F4C0-2BF7-C749-5163DD036AF2}"/>
                </a:ext>
              </a:extLst>
            </p:cNvPr>
            <p:cNvSpPr/>
            <p:nvPr/>
          </p:nvSpPr>
          <p:spPr>
            <a:xfrm>
              <a:off x="3901402" y="2542373"/>
              <a:ext cx="29333" cy="59733"/>
            </a:xfrm>
            <a:custGeom>
              <a:avLst/>
              <a:gdLst/>
              <a:ahLst/>
              <a:cxnLst/>
              <a:rect l="l" t="t" r="r" b="b"/>
              <a:pathLst>
                <a:path w="1127" h="2295" extrusionOk="0">
                  <a:moveTo>
                    <a:pt x="0" y="1"/>
                  </a:moveTo>
                  <a:lnTo>
                    <a:pt x="0" y="2295"/>
                  </a:lnTo>
                  <a:cubicBezTo>
                    <a:pt x="627" y="2284"/>
                    <a:pt x="1126" y="1774"/>
                    <a:pt x="1126" y="1148"/>
                  </a:cubicBezTo>
                  <a:cubicBezTo>
                    <a:pt x="1126" y="525"/>
                    <a:pt x="627" y="15"/>
                    <a:pt x="0" y="1"/>
                  </a:cubicBezTo>
                  <a:close/>
                </a:path>
              </a:pathLst>
            </a:custGeom>
            <a:solidFill>
              <a:srgbClr val="A6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5560;p87">
              <a:extLst>
                <a:ext uri="{FF2B5EF4-FFF2-40B4-BE49-F238E27FC236}">
                  <a16:creationId xmlns:a16="http://schemas.microsoft.com/office/drawing/2014/main" id="{A01A0D95-0C51-6892-805E-24E8BCDEE6BD}"/>
                </a:ext>
              </a:extLst>
            </p:cNvPr>
            <p:cNvSpPr/>
            <p:nvPr/>
          </p:nvSpPr>
          <p:spPr>
            <a:xfrm>
              <a:off x="3871366" y="2542373"/>
              <a:ext cx="44976" cy="59733"/>
            </a:xfrm>
            <a:custGeom>
              <a:avLst/>
              <a:gdLst/>
              <a:ahLst/>
              <a:cxnLst/>
              <a:rect l="l" t="t" r="r" b="b"/>
              <a:pathLst>
                <a:path w="1728" h="2295" extrusionOk="0">
                  <a:moveTo>
                    <a:pt x="1126" y="1"/>
                  </a:moveTo>
                  <a:cubicBezTo>
                    <a:pt x="500" y="15"/>
                    <a:pt x="0" y="525"/>
                    <a:pt x="0" y="1148"/>
                  </a:cubicBezTo>
                  <a:cubicBezTo>
                    <a:pt x="0" y="1774"/>
                    <a:pt x="500" y="2284"/>
                    <a:pt x="1126" y="2295"/>
                  </a:cubicBezTo>
                  <a:lnTo>
                    <a:pt x="1154" y="2295"/>
                  </a:lnTo>
                  <a:cubicBezTo>
                    <a:pt x="1471" y="2281"/>
                    <a:pt x="1728" y="1774"/>
                    <a:pt x="1728" y="1148"/>
                  </a:cubicBezTo>
                  <a:cubicBezTo>
                    <a:pt x="1728" y="525"/>
                    <a:pt x="1471" y="18"/>
                    <a:pt x="115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5561;p87">
              <a:extLst>
                <a:ext uri="{FF2B5EF4-FFF2-40B4-BE49-F238E27FC236}">
                  <a16:creationId xmlns:a16="http://schemas.microsoft.com/office/drawing/2014/main" id="{EBF393F5-4427-2AA6-DBE5-E4527CE169A7}"/>
                </a:ext>
              </a:extLst>
            </p:cNvPr>
            <p:cNvSpPr/>
            <p:nvPr/>
          </p:nvSpPr>
          <p:spPr>
            <a:xfrm>
              <a:off x="3804241" y="2556194"/>
              <a:ext cx="29333" cy="43986"/>
            </a:xfrm>
            <a:custGeom>
              <a:avLst/>
              <a:gdLst/>
              <a:ahLst/>
              <a:cxnLst/>
              <a:rect l="l" t="t" r="r" b="b"/>
              <a:pathLst>
                <a:path w="1127" h="1690" extrusionOk="0">
                  <a:moveTo>
                    <a:pt x="845" y="1"/>
                  </a:moveTo>
                  <a:cubicBezTo>
                    <a:pt x="377" y="1"/>
                    <a:pt x="0" y="381"/>
                    <a:pt x="0" y="845"/>
                  </a:cubicBezTo>
                  <a:cubicBezTo>
                    <a:pt x="0" y="1310"/>
                    <a:pt x="377" y="1690"/>
                    <a:pt x="845" y="1690"/>
                  </a:cubicBezTo>
                  <a:cubicBezTo>
                    <a:pt x="999" y="1690"/>
                    <a:pt x="1126" y="1313"/>
                    <a:pt x="1126" y="845"/>
                  </a:cubicBezTo>
                  <a:cubicBezTo>
                    <a:pt x="1126" y="381"/>
                    <a:pt x="999" y="1"/>
                    <a:pt x="845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5562;p87">
              <a:extLst>
                <a:ext uri="{FF2B5EF4-FFF2-40B4-BE49-F238E27FC236}">
                  <a16:creationId xmlns:a16="http://schemas.microsoft.com/office/drawing/2014/main" id="{62DF2594-0693-41D9-D2FA-70EA6F644549}"/>
                </a:ext>
              </a:extLst>
            </p:cNvPr>
            <p:cNvSpPr/>
            <p:nvPr/>
          </p:nvSpPr>
          <p:spPr>
            <a:xfrm>
              <a:off x="3952858" y="2556194"/>
              <a:ext cx="29333" cy="43986"/>
            </a:xfrm>
            <a:custGeom>
              <a:avLst/>
              <a:gdLst/>
              <a:ahLst/>
              <a:cxnLst/>
              <a:rect l="l" t="t" r="r" b="b"/>
              <a:pathLst>
                <a:path w="1127" h="1690" extrusionOk="0"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10"/>
                    <a:pt x="381" y="1690"/>
                    <a:pt x="845" y="1690"/>
                  </a:cubicBezTo>
                  <a:cubicBezTo>
                    <a:pt x="1000" y="1690"/>
                    <a:pt x="1127" y="1313"/>
                    <a:pt x="1127" y="845"/>
                  </a:cubicBezTo>
                  <a:cubicBezTo>
                    <a:pt x="1127" y="381"/>
                    <a:pt x="1000" y="1"/>
                    <a:pt x="845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5563;p87">
              <a:extLst>
                <a:ext uri="{FF2B5EF4-FFF2-40B4-BE49-F238E27FC236}">
                  <a16:creationId xmlns:a16="http://schemas.microsoft.com/office/drawing/2014/main" id="{B3B98925-E18C-AB45-D641-313FB4BB9586}"/>
                </a:ext>
              </a:extLst>
            </p:cNvPr>
            <p:cNvSpPr/>
            <p:nvPr/>
          </p:nvSpPr>
          <p:spPr>
            <a:xfrm>
              <a:off x="3948381" y="2550650"/>
              <a:ext cx="64210" cy="55022"/>
            </a:xfrm>
            <a:custGeom>
              <a:avLst/>
              <a:gdLst/>
              <a:ahLst/>
              <a:cxnLst/>
              <a:rect l="l" t="t" r="r" b="b"/>
              <a:pathLst>
                <a:path w="2467" h="2114" extrusionOk="0">
                  <a:moveTo>
                    <a:pt x="1056" y="425"/>
                  </a:moveTo>
                  <a:cubicBezTo>
                    <a:pt x="1619" y="425"/>
                    <a:pt x="1900" y="1108"/>
                    <a:pt x="1503" y="1505"/>
                  </a:cubicBezTo>
                  <a:cubicBezTo>
                    <a:pt x="1374" y="1635"/>
                    <a:pt x="1216" y="1693"/>
                    <a:pt x="1060" y="1693"/>
                  </a:cubicBezTo>
                  <a:cubicBezTo>
                    <a:pt x="735" y="1693"/>
                    <a:pt x="423" y="1439"/>
                    <a:pt x="423" y="1058"/>
                  </a:cubicBezTo>
                  <a:cubicBezTo>
                    <a:pt x="423" y="710"/>
                    <a:pt x="704" y="425"/>
                    <a:pt x="1056" y="425"/>
                  </a:cubicBezTo>
                  <a:close/>
                  <a:moveTo>
                    <a:pt x="1062" y="0"/>
                  </a:moveTo>
                  <a:cubicBezTo>
                    <a:pt x="520" y="0"/>
                    <a:pt x="0" y="421"/>
                    <a:pt x="0" y="1058"/>
                  </a:cubicBezTo>
                  <a:cubicBezTo>
                    <a:pt x="0" y="1639"/>
                    <a:pt x="472" y="2114"/>
                    <a:pt x="1056" y="2114"/>
                  </a:cubicBezTo>
                  <a:cubicBezTo>
                    <a:pt x="1995" y="2114"/>
                    <a:pt x="2467" y="977"/>
                    <a:pt x="1802" y="312"/>
                  </a:cubicBezTo>
                  <a:cubicBezTo>
                    <a:pt x="1586" y="97"/>
                    <a:pt x="1321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5564;p87">
              <a:extLst>
                <a:ext uri="{FF2B5EF4-FFF2-40B4-BE49-F238E27FC236}">
                  <a16:creationId xmlns:a16="http://schemas.microsoft.com/office/drawing/2014/main" id="{3543003F-D9CB-3DF1-9323-A29198955EE5}"/>
                </a:ext>
              </a:extLst>
            </p:cNvPr>
            <p:cNvSpPr/>
            <p:nvPr/>
          </p:nvSpPr>
          <p:spPr>
            <a:xfrm>
              <a:off x="3948954" y="2616655"/>
              <a:ext cx="72148" cy="50754"/>
            </a:xfrm>
            <a:custGeom>
              <a:avLst/>
              <a:gdLst/>
              <a:ahLst/>
              <a:cxnLst/>
              <a:rect l="l" t="t" r="r" b="b"/>
              <a:pathLst>
                <a:path w="2772" h="1950" extrusionOk="0">
                  <a:moveTo>
                    <a:pt x="1034" y="0"/>
                  </a:moveTo>
                  <a:cubicBezTo>
                    <a:pt x="745" y="0"/>
                    <a:pt x="464" y="70"/>
                    <a:pt x="211" y="204"/>
                  </a:cubicBezTo>
                  <a:cubicBezTo>
                    <a:pt x="0" y="318"/>
                    <a:pt x="113" y="604"/>
                    <a:pt x="306" y="604"/>
                  </a:cubicBezTo>
                  <a:cubicBezTo>
                    <a:pt x="339" y="604"/>
                    <a:pt x="375" y="596"/>
                    <a:pt x="411" y="577"/>
                  </a:cubicBezTo>
                  <a:cubicBezTo>
                    <a:pt x="612" y="470"/>
                    <a:pt x="823" y="421"/>
                    <a:pt x="1030" y="421"/>
                  </a:cubicBezTo>
                  <a:cubicBezTo>
                    <a:pt x="1648" y="421"/>
                    <a:pt x="2225" y="861"/>
                    <a:pt x="2336" y="1531"/>
                  </a:cubicBezTo>
                  <a:lnTo>
                    <a:pt x="1034" y="1531"/>
                  </a:lnTo>
                  <a:cubicBezTo>
                    <a:pt x="1030" y="1530"/>
                    <a:pt x="1025" y="1530"/>
                    <a:pt x="1021" y="1530"/>
                  </a:cubicBezTo>
                  <a:cubicBezTo>
                    <a:pt x="904" y="1530"/>
                    <a:pt x="812" y="1623"/>
                    <a:pt x="812" y="1738"/>
                  </a:cubicBezTo>
                  <a:cubicBezTo>
                    <a:pt x="812" y="1857"/>
                    <a:pt x="904" y="1950"/>
                    <a:pt x="1021" y="1950"/>
                  </a:cubicBezTo>
                  <a:cubicBezTo>
                    <a:pt x="1025" y="1950"/>
                    <a:pt x="1030" y="1950"/>
                    <a:pt x="1034" y="1949"/>
                  </a:cubicBezTo>
                  <a:lnTo>
                    <a:pt x="2561" y="1949"/>
                  </a:lnTo>
                  <a:cubicBezTo>
                    <a:pt x="2680" y="1949"/>
                    <a:pt x="2772" y="1858"/>
                    <a:pt x="2772" y="1738"/>
                  </a:cubicBezTo>
                  <a:cubicBezTo>
                    <a:pt x="2772" y="778"/>
                    <a:pt x="1994" y="0"/>
                    <a:pt x="10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5565;p87">
              <a:extLst>
                <a:ext uri="{FF2B5EF4-FFF2-40B4-BE49-F238E27FC236}">
                  <a16:creationId xmlns:a16="http://schemas.microsoft.com/office/drawing/2014/main" id="{40419E2F-EF89-A74B-8F9B-6334FA1C3F3D}"/>
                </a:ext>
              </a:extLst>
            </p:cNvPr>
            <p:cNvSpPr/>
            <p:nvPr/>
          </p:nvSpPr>
          <p:spPr>
            <a:xfrm>
              <a:off x="3780790" y="2616551"/>
              <a:ext cx="71940" cy="50858"/>
            </a:xfrm>
            <a:custGeom>
              <a:avLst/>
              <a:gdLst/>
              <a:ahLst/>
              <a:cxnLst/>
              <a:rect l="l" t="t" r="r" b="b"/>
              <a:pathLst>
                <a:path w="2764" h="1954" extrusionOk="0">
                  <a:moveTo>
                    <a:pt x="1747" y="1"/>
                  </a:moveTo>
                  <a:cubicBezTo>
                    <a:pt x="835" y="1"/>
                    <a:pt x="4" y="732"/>
                    <a:pt x="4" y="1746"/>
                  </a:cubicBezTo>
                  <a:cubicBezTo>
                    <a:pt x="1" y="1860"/>
                    <a:pt x="92" y="1953"/>
                    <a:pt x="209" y="1953"/>
                  </a:cubicBezTo>
                  <a:cubicBezTo>
                    <a:pt x="211" y="1953"/>
                    <a:pt x="213" y="1953"/>
                    <a:pt x="215" y="1953"/>
                  </a:cubicBezTo>
                  <a:lnTo>
                    <a:pt x="1763" y="1953"/>
                  </a:lnTo>
                  <a:cubicBezTo>
                    <a:pt x="1879" y="1953"/>
                    <a:pt x="1974" y="1862"/>
                    <a:pt x="1974" y="1746"/>
                  </a:cubicBezTo>
                  <a:cubicBezTo>
                    <a:pt x="1974" y="1626"/>
                    <a:pt x="1879" y="1535"/>
                    <a:pt x="1763" y="1535"/>
                  </a:cubicBezTo>
                  <a:lnTo>
                    <a:pt x="444" y="1535"/>
                  </a:lnTo>
                  <a:cubicBezTo>
                    <a:pt x="554" y="865"/>
                    <a:pt x="1129" y="425"/>
                    <a:pt x="1746" y="425"/>
                  </a:cubicBezTo>
                  <a:cubicBezTo>
                    <a:pt x="1953" y="425"/>
                    <a:pt x="2164" y="474"/>
                    <a:pt x="2365" y="581"/>
                  </a:cubicBezTo>
                  <a:cubicBezTo>
                    <a:pt x="2398" y="596"/>
                    <a:pt x="2430" y="603"/>
                    <a:pt x="2460" y="603"/>
                  </a:cubicBezTo>
                  <a:cubicBezTo>
                    <a:pt x="2651" y="603"/>
                    <a:pt x="2763" y="327"/>
                    <a:pt x="2565" y="208"/>
                  </a:cubicBezTo>
                  <a:cubicBezTo>
                    <a:pt x="2299" y="66"/>
                    <a:pt x="2019" y="1"/>
                    <a:pt x="17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5566;p87">
              <a:extLst>
                <a:ext uri="{FF2B5EF4-FFF2-40B4-BE49-F238E27FC236}">
                  <a16:creationId xmlns:a16="http://schemas.microsoft.com/office/drawing/2014/main" id="{8566809C-85D0-0DB9-7C0D-3D20ACC07C1D}"/>
                </a:ext>
              </a:extLst>
            </p:cNvPr>
            <p:cNvSpPr/>
            <p:nvPr/>
          </p:nvSpPr>
          <p:spPr>
            <a:xfrm>
              <a:off x="3798749" y="2550650"/>
              <a:ext cx="64210" cy="55022"/>
            </a:xfrm>
            <a:custGeom>
              <a:avLst/>
              <a:gdLst/>
              <a:ahLst/>
              <a:cxnLst/>
              <a:rect l="l" t="t" r="r" b="b"/>
              <a:pathLst>
                <a:path w="2467" h="2114" extrusionOk="0">
                  <a:moveTo>
                    <a:pt x="1056" y="425"/>
                  </a:moveTo>
                  <a:cubicBezTo>
                    <a:pt x="1619" y="425"/>
                    <a:pt x="1904" y="1108"/>
                    <a:pt x="1502" y="1505"/>
                  </a:cubicBezTo>
                  <a:cubicBezTo>
                    <a:pt x="1374" y="1635"/>
                    <a:pt x="1216" y="1693"/>
                    <a:pt x="1060" y="1693"/>
                  </a:cubicBezTo>
                  <a:cubicBezTo>
                    <a:pt x="735" y="1693"/>
                    <a:pt x="422" y="1439"/>
                    <a:pt x="422" y="1058"/>
                  </a:cubicBezTo>
                  <a:cubicBezTo>
                    <a:pt x="422" y="710"/>
                    <a:pt x="704" y="425"/>
                    <a:pt x="1056" y="425"/>
                  </a:cubicBezTo>
                  <a:close/>
                  <a:moveTo>
                    <a:pt x="1062" y="0"/>
                  </a:moveTo>
                  <a:cubicBezTo>
                    <a:pt x="520" y="0"/>
                    <a:pt x="0" y="421"/>
                    <a:pt x="0" y="1058"/>
                  </a:cubicBezTo>
                  <a:cubicBezTo>
                    <a:pt x="0" y="1639"/>
                    <a:pt x="472" y="2114"/>
                    <a:pt x="1056" y="2114"/>
                  </a:cubicBezTo>
                  <a:cubicBezTo>
                    <a:pt x="1995" y="2114"/>
                    <a:pt x="2467" y="977"/>
                    <a:pt x="1802" y="312"/>
                  </a:cubicBezTo>
                  <a:cubicBezTo>
                    <a:pt x="1586" y="97"/>
                    <a:pt x="1321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5567;p87">
              <a:extLst>
                <a:ext uri="{FF2B5EF4-FFF2-40B4-BE49-F238E27FC236}">
                  <a16:creationId xmlns:a16="http://schemas.microsoft.com/office/drawing/2014/main" id="{49909151-74D3-CB4A-9897-AA99E565EA43}"/>
                </a:ext>
              </a:extLst>
            </p:cNvPr>
            <p:cNvSpPr/>
            <p:nvPr/>
          </p:nvSpPr>
          <p:spPr>
            <a:xfrm>
              <a:off x="3865692" y="2536933"/>
              <a:ext cx="73450" cy="70769"/>
            </a:xfrm>
            <a:custGeom>
              <a:avLst/>
              <a:gdLst/>
              <a:ahLst/>
              <a:cxnLst/>
              <a:rect l="l" t="t" r="r" b="b"/>
              <a:pathLst>
                <a:path w="2822" h="2719" extrusionOk="0">
                  <a:moveTo>
                    <a:pt x="1358" y="421"/>
                  </a:moveTo>
                  <a:cubicBezTo>
                    <a:pt x="2192" y="421"/>
                    <a:pt x="2611" y="1431"/>
                    <a:pt x="2020" y="2018"/>
                  </a:cubicBezTo>
                  <a:cubicBezTo>
                    <a:pt x="1829" y="2210"/>
                    <a:pt x="1594" y="2296"/>
                    <a:pt x="1364" y="2296"/>
                  </a:cubicBezTo>
                  <a:cubicBezTo>
                    <a:pt x="883" y="2296"/>
                    <a:pt x="422" y="1923"/>
                    <a:pt x="422" y="1357"/>
                  </a:cubicBezTo>
                  <a:cubicBezTo>
                    <a:pt x="422" y="843"/>
                    <a:pt x="841" y="424"/>
                    <a:pt x="1358" y="421"/>
                  </a:cubicBezTo>
                  <a:close/>
                  <a:moveTo>
                    <a:pt x="1357" y="0"/>
                  </a:moveTo>
                  <a:cubicBezTo>
                    <a:pt x="1182" y="0"/>
                    <a:pt x="1005" y="34"/>
                    <a:pt x="838" y="104"/>
                  </a:cubicBezTo>
                  <a:cubicBezTo>
                    <a:pt x="331" y="315"/>
                    <a:pt x="0" y="808"/>
                    <a:pt x="0" y="1360"/>
                  </a:cubicBezTo>
                  <a:cubicBezTo>
                    <a:pt x="0" y="2110"/>
                    <a:pt x="609" y="2715"/>
                    <a:pt x="1358" y="2718"/>
                  </a:cubicBezTo>
                  <a:cubicBezTo>
                    <a:pt x="1907" y="2718"/>
                    <a:pt x="2403" y="2384"/>
                    <a:pt x="2611" y="1877"/>
                  </a:cubicBezTo>
                  <a:cubicBezTo>
                    <a:pt x="2822" y="1371"/>
                    <a:pt x="2706" y="787"/>
                    <a:pt x="2319" y="400"/>
                  </a:cubicBezTo>
                  <a:cubicBezTo>
                    <a:pt x="2058" y="138"/>
                    <a:pt x="1710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5568;p87">
              <a:extLst>
                <a:ext uri="{FF2B5EF4-FFF2-40B4-BE49-F238E27FC236}">
                  <a16:creationId xmlns:a16="http://schemas.microsoft.com/office/drawing/2014/main" id="{B214E42F-4142-3C7E-FCF7-2FE0227DCFB2}"/>
                </a:ext>
              </a:extLst>
            </p:cNvPr>
            <p:cNvSpPr/>
            <p:nvPr/>
          </p:nvSpPr>
          <p:spPr>
            <a:xfrm>
              <a:off x="3841408" y="2618555"/>
              <a:ext cx="119258" cy="65147"/>
            </a:xfrm>
            <a:custGeom>
              <a:avLst/>
              <a:gdLst/>
              <a:ahLst/>
              <a:cxnLst/>
              <a:rect l="l" t="t" r="r" b="b"/>
              <a:pathLst>
                <a:path w="4582" h="2503" extrusionOk="0">
                  <a:moveTo>
                    <a:pt x="2288" y="423"/>
                  </a:moveTo>
                  <a:cubicBezTo>
                    <a:pt x="3238" y="423"/>
                    <a:pt x="4040" y="1137"/>
                    <a:pt x="4145" y="2080"/>
                  </a:cubicBezTo>
                  <a:lnTo>
                    <a:pt x="433" y="2080"/>
                  </a:lnTo>
                  <a:cubicBezTo>
                    <a:pt x="539" y="1137"/>
                    <a:pt x="1338" y="423"/>
                    <a:pt x="2288" y="423"/>
                  </a:cubicBezTo>
                  <a:close/>
                  <a:moveTo>
                    <a:pt x="2291" y="1"/>
                  </a:moveTo>
                  <a:cubicBezTo>
                    <a:pt x="1025" y="4"/>
                    <a:pt x="1" y="1028"/>
                    <a:pt x="1" y="2291"/>
                  </a:cubicBezTo>
                  <a:cubicBezTo>
                    <a:pt x="1" y="2411"/>
                    <a:pt x="96" y="2503"/>
                    <a:pt x="212" y="2503"/>
                  </a:cubicBezTo>
                  <a:lnTo>
                    <a:pt x="4371" y="2503"/>
                  </a:lnTo>
                  <a:cubicBezTo>
                    <a:pt x="4487" y="2503"/>
                    <a:pt x="4582" y="2411"/>
                    <a:pt x="4582" y="2291"/>
                  </a:cubicBezTo>
                  <a:cubicBezTo>
                    <a:pt x="4578" y="1028"/>
                    <a:pt x="3554" y="4"/>
                    <a:pt x="2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5569;p87">
              <a:extLst>
                <a:ext uri="{FF2B5EF4-FFF2-40B4-BE49-F238E27FC236}">
                  <a16:creationId xmlns:a16="http://schemas.microsoft.com/office/drawing/2014/main" id="{E82EE3CC-F222-69C9-9902-965E7841EE14}"/>
                </a:ext>
              </a:extLst>
            </p:cNvPr>
            <p:cNvSpPr/>
            <p:nvPr/>
          </p:nvSpPr>
          <p:spPr>
            <a:xfrm>
              <a:off x="3727590" y="2438549"/>
              <a:ext cx="346921" cy="343953"/>
            </a:xfrm>
            <a:custGeom>
              <a:avLst/>
              <a:gdLst/>
              <a:ahLst/>
              <a:cxnLst/>
              <a:rect l="l" t="t" r="r" b="b"/>
              <a:pathLst>
                <a:path w="13329" h="13215" extrusionOk="0">
                  <a:moveTo>
                    <a:pt x="6872" y="1136"/>
                  </a:moveTo>
                  <a:cubicBezTo>
                    <a:pt x="9725" y="1249"/>
                    <a:pt x="12012" y="3536"/>
                    <a:pt x="12125" y="6389"/>
                  </a:cubicBezTo>
                  <a:lnTo>
                    <a:pt x="11622" y="6389"/>
                  </a:lnTo>
                  <a:cubicBezTo>
                    <a:pt x="11618" y="6389"/>
                    <a:pt x="11614" y="6389"/>
                    <a:pt x="11610" y="6389"/>
                  </a:cubicBezTo>
                  <a:cubicBezTo>
                    <a:pt x="11495" y="6389"/>
                    <a:pt x="11400" y="6485"/>
                    <a:pt x="11400" y="6600"/>
                  </a:cubicBezTo>
                  <a:cubicBezTo>
                    <a:pt x="11400" y="6718"/>
                    <a:pt x="11499" y="6811"/>
                    <a:pt x="11615" y="6811"/>
                  </a:cubicBezTo>
                  <a:cubicBezTo>
                    <a:pt x="11617" y="6811"/>
                    <a:pt x="11620" y="6811"/>
                    <a:pt x="11622" y="6811"/>
                  </a:cubicBezTo>
                  <a:lnTo>
                    <a:pt x="12125" y="6811"/>
                  </a:lnTo>
                  <a:cubicBezTo>
                    <a:pt x="12012" y="9661"/>
                    <a:pt x="9725" y="11948"/>
                    <a:pt x="6875" y="12064"/>
                  </a:cubicBezTo>
                  <a:lnTo>
                    <a:pt x="6875" y="12061"/>
                  </a:lnTo>
                  <a:lnTo>
                    <a:pt x="6875" y="11558"/>
                  </a:lnTo>
                  <a:cubicBezTo>
                    <a:pt x="6879" y="11438"/>
                    <a:pt x="6784" y="11340"/>
                    <a:pt x="6664" y="11340"/>
                  </a:cubicBezTo>
                  <a:cubicBezTo>
                    <a:pt x="6541" y="11340"/>
                    <a:pt x="6446" y="11438"/>
                    <a:pt x="6453" y="11558"/>
                  </a:cubicBezTo>
                  <a:lnTo>
                    <a:pt x="6453" y="12061"/>
                  </a:lnTo>
                  <a:cubicBezTo>
                    <a:pt x="3600" y="11948"/>
                    <a:pt x="1313" y="9665"/>
                    <a:pt x="1200" y="6811"/>
                  </a:cubicBezTo>
                  <a:lnTo>
                    <a:pt x="1703" y="6811"/>
                  </a:lnTo>
                  <a:cubicBezTo>
                    <a:pt x="1971" y="6797"/>
                    <a:pt x="1971" y="6400"/>
                    <a:pt x="1703" y="6389"/>
                  </a:cubicBezTo>
                  <a:lnTo>
                    <a:pt x="1200" y="6389"/>
                  </a:lnTo>
                  <a:cubicBezTo>
                    <a:pt x="1313" y="3536"/>
                    <a:pt x="3600" y="1249"/>
                    <a:pt x="6450" y="1136"/>
                  </a:cubicBezTo>
                  <a:lnTo>
                    <a:pt x="6450" y="1639"/>
                  </a:lnTo>
                  <a:cubicBezTo>
                    <a:pt x="6457" y="1775"/>
                    <a:pt x="6560" y="1842"/>
                    <a:pt x="6662" y="1842"/>
                  </a:cubicBezTo>
                  <a:cubicBezTo>
                    <a:pt x="6765" y="1842"/>
                    <a:pt x="6867" y="1775"/>
                    <a:pt x="6872" y="1639"/>
                  </a:cubicBezTo>
                  <a:lnTo>
                    <a:pt x="6872" y="1136"/>
                  </a:lnTo>
                  <a:close/>
                  <a:moveTo>
                    <a:pt x="6663" y="1"/>
                  </a:moveTo>
                  <a:cubicBezTo>
                    <a:pt x="6560" y="1"/>
                    <a:pt x="6458" y="68"/>
                    <a:pt x="6453" y="204"/>
                  </a:cubicBezTo>
                  <a:lnTo>
                    <a:pt x="6453" y="714"/>
                  </a:lnTo>
                  <a:cubicBezTo>
                    <a:pt x="3367" y="830"/>
                    <a:pt x="894" y="3304"/>
                    <a:pt x="781" y="6389"/>
                  </a:cubicBezTo>
                  <a:lnTo>
                    <a:pt x="268" y="6389"/>
                  </a:lnTo>
                  <a:cubicBezTo>
                    <a:pt x="0" y="6400"/>
                    <a:pt x="0" y="6797"/>
                    <a:pt x="268" y="6811"/>
                  </a:cubicBezTo>
                  <a:lnTo>
                    <a:pt x="781" y="6811"/>
                  </a:lnTo>
                  <a:cubicBezTo>
                    <a:pt x="894" y="9894"/>
                    <a:pt x="3367" y="12367"/>
                    <a:pt x="6453" y="12483"/>
                  </a:cubicBezTo>
                  <a:lnTo>
                    <a:pt x="6453" y="12997"/>
                  </a:lnTo>
                  <a:cubicBezTo>
                    <a:pt x="6446" y="13116"/>
                    <a:pt x="6545" y="13215"/>
                    <a:pt x="6664" y="13215"/>
                  </a:cubicBezTo>
                  <a:cubicBezTo>
                    <a:pt x="6784" y="13215"/>
                    <a:pt x="6879" y="13116"/>
                    <a:pt x="6875" y="12997"/>
                  </a:cubicBezTo>
                  <a:lnTo>
                    <a:pt x="6875" y="12487"/>
                  </a:lnTo>
                  <a:cubicBezTo>
                    <a:pt x="9961" y="12371"/>
                    <a:pt x="12435" y="9897"/>
                    <a:pt x="12547" y="6811"/>
                  </a:cubicBezTo>
                  <a:lnTo>
                    <a:pt x="13061" y="6811"/>
                  </a:lnTo>
                  <a:cubicBezTo>
                    <a:pt x="13328" y="6801"/>
                    <a:pt x="13328" y="6403"/>
                    <a:pt x="13061" y="6389"/>
                  </a:cubicBezTo>
                  <a:lnTo>
                    <a:pt x="12547" y="6389"/>
                  </a:lnTo>
                  <a:cubicBezTo>
                    <a:pt x="12435" y="3304"/>
                    <a:pt x="9961" y="830"/>
                    <a:pt x="6875" y="714"/>
                  </a:cubicBezTo>
                  <a:lnTo>
                    <a:pt x="6875" y="204"/>
                  </a:lnTo>
                  <a:cubicBezTo>
                    <a:pt x="6868" y="68"/>
                    <a:pt x="6765" y="1"/>
                    <a:pt x="66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15550;p87">
            <a:extLst>
              <a:ext uri="{FF2B5EF4-FFF2-40B4-BE49-F238E27FC236}">
                <a16:creationId xmlns:a16="http://schemas.microsoft.com/office/drawing/2014/main" id="{C34042A2-3683-0048-4A6C-34F8939E1615}"/>
              </a:ext>
            </a:extLst>
          </p:cNvPr>
          <p:cNvGrpSpPr/>
          <p:nvPr/>
        </p:nvGrpSpPr>
        <p:grpSpPr>
          <a:xfrm>
            <a:off x="3747009" y="3299150"/>
            <a:ext cx="346921" cy="343953"/>
            <a:chOff x="3727590" y="2438549"/>
            <a:chExt cx="346921" cy="343953"/>
          </a:xfrm>
        </p:grpSpPr>
        <p:sp>
          <p:nvSpPr>
            <p:cNvPr id="43" name="Google Shape;15551;p87">
              <a:extLst>
                <a:ext uri="{FF2B5EF4-FFF2-40B4-BE49-F238E27FC236}">
                  <a16:creationId xmlns:a16="http://schemas.microsoft.com/office/drawing/2014/main" id="{3EA31110-A8DA-0D04-81F4-DD6296FF0722}"/>
                </a:ext>
              </a:extLst>
            </p:cNvPr>
            <p:cNvSpPr/>
            <p:nvPr/>
          </p:nvSpPr>
          <p:spPr>
            <a:xfrm>
              <a:off x="3975294" y="2622147"/>
              <a:ext cx="40421" cy="39770"/>
            </a:xfrm>
            <a:custGeom>
              <a:avLst/>
              <a:gdLst/>
              <a:ahLst/>
              <a:cxnLst/>
              <a:rect l="l" t="t" r="r" b="b"/>
              <a:pathLst>
                <a:path w="1553" h="1528" extrusionOk="0">
                  <a:moveTo>
                    <a:pt x="1" y="0"/>
                  </a:moveTo>
                  <a:lnTo>
                    <a:pt x="989" y="1527"/>
                  </a:lnTo>
                  <a:lnTo>
                    <a:pt x="1552" y="1527"/>
                  </a:lnTo>
                  <a:cubicBezTo>
                    <a:pt x="1552" y="683"/>
                    <a:pt x="849" y="0"/>
                    <a:pt x="1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5552;p87">
              <a:extLst>
                <a:ext uri="{FF2B5EF4-FFF2-40B4-BE49-F238E27FC236}">
                  <a16:creationId xmlns:a16="http://schemas.microsoft.com/office/drawing/2014/main" id="{491E0052-29DE-AE2E-2962-9AACA69E2D1F}"/>
                </a:ext>
              </a:extLst>
            </p:cNvPr>
            <p:cNvSpPr/>
            <p:nvPr/>
          </p:nvSpPr>
          <p:spPr>
            <a:xfrm>
              <a:off x="3935003" y="2622147"/>
              <a:ext cx="66058" cy="39848"/>
            </a:xfrm>
            <a:custGeom>
              <a:avLst/>
              <a:gdLst/>
              <a:ahLst/>
              <a:cxnLst/>
              <a:rect l="l" t="t" r="r" b="b"/>
              <a:pathLst>
                <a:path w="2538" h="1531" extrusionOk="0">
                  <a:moveTo>
                    <a:pt x="1549" y="0"/>
                  </a:moveTo>
                  <a:cubicBezTo>
                    <a:pt x="704" y="0"/>
                    <a:pt x="1" y="683"/>
                    <a:pt x="1" y="1531"/>
                  </a:cubicBezTo>
                  <a:lnTo>
                    <a:pt x="2537" y="1531"/>
                  </a:lnTo>
                  <a:cubicBezTo>
                    <a:pt x="2537" y="683"/>
                    <a:pt x="2087" y="0"/>
                    <a:pt x="1549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5553;p87">
              <a:extLst>
                <a:ext uri="{FF2B5EF4-FFF2-40B4-BE49-F238E27FC236}">
                  <a16:creationId xmlns:a16="http://schemas.microsoft.com/office/drawing/2014/main" id="{B834FB15-4B16-687C-99BD-DE9E1F3884BD}"/>
                </a:ext>
              </a:extLst>
            </p:cNvPr>
            <p:cNvSpPr/>
            <p:nvPr/>
          </p:nvSpPr>
          <p:spPr>
            <a:xfrm>
              <a:off x="3974851" y="2556194"/>
              <a:ext cx="21993" cy="43986"/>
            </a:xfrm>
            <a:custGeom>
              <a:avLst/>
              <a:gdLst/>
              <a:ahLst/>
              <a:cxnLst/>
              <a:rect l="l" t="t" r="r" b="b"/>
              <a:pathLst>
                <a:path w="845" h="1690" extrusionOk="0">
                  <a:moveTo>
                    <a:pt x="0" y="1"/>
                  </a:moveTo>
                  <a:lnTo>
                    <a:pt x="0" y="1690"/>
                  </a:lnTo>
                  <a:cubicBezTo>
                    <a:pt x="465" y="1690"/>
                    <a:pt x="845" y="1310"/>
                    <a:pt x="845" y="845"/>
                  </a:cubicBezTo>
                  <a:cubicBezTo>
                    <a:pt x="845" y="381"/>
                    <a:pt x="465" y="1"/>
                    <a:pt x="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5554;p87">
              <a:extLst>
                <a:ext uri="{FF2B5EF4-FFF2-40B4-BE49-F238E27FC236}">
                  <a16:creationId xmlns:a16="http://schemas.microsoft.com/office/drawing/2014/main" id="{ECD7DA37-BA72-65BA-D52D-5D893D204087}"/>
                </a:ext>
              </a:extLst>
            </p:cNvPr>
            <p:cNvSpPr/>
            <p:nvPr/>
          </p:nvSpPr>
          <p:spPr>
            <a:xfrm>
              <a:off x="3826677" y="2622147"/>
              <a:ext cx="40317" cy="39770"/>
            </a:xfrm>
            <a:custGeom>
              <a:avLst/>
              <a:gdLst/>
              <a:ahLst/>
              <a:cxnLst/>
              <a:rect l="l" t="t" r="r" b="b"/>
              <a:pathLst>
                <a:path w="1549" h="1528" extrusionOk="0">
                  <a:moveTo>
                    <a:pt x="0" y="0"/>
                  </a:moveTo>
                  <a:lnTo>
                    <a:pt x="985" y="1527"/>
                  </a:lnTo>
                  <a:lnTo>
                    <a:pt x="1548" y="1527"/>
                  </a:lnTo>
                  <a:cubicBezTo>
                    <a:pt x="1548" y="683"/>
                    <a:pt x="845" y="0"/>
                    <a:pt x="0" y="0"/>
                  </a:cubicBezTo>
                  <a:close/>
                </a:path>
              </a:pathLst>
            </a:custGeom>
            <a:solidFill>
              <a:srgbClr val="D7DF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5555;p87">
              <a:extLst>
                <a:ext uri="{FF2B5EF4-FFF2-40B4-BE49-F238E27FC236}">
                  <a16:creationId xmlns:a16="http://schemas.microsoft.com/office/drawing/2014/main" id="{A10C5113-5531-8E9A-BBDE-3DF2812249C9}"/>
                </a:ext>
              </a:extLst>
            </p:cNvPr>
            <p:cNvSpPr/>
            <p:nvPr/>
          </p:nvSpPr>
          <p:spPr>
            <a:xfrm>
              <a:off x="3786386" y="2622147"/>
              <a:ext cx="66032" cy="39848"/>
            </a:xfrm>
            <a:custGeom>
              <a:avLst/>
              <a:gdLst/>
              <a:ahLst/>
              <a:cxnLst/>
              <a:rect l="l" t="t" r="r" b="b"/>
              <a:pathLst>
                <a:path w="2537" h="1531" extrusionOk="0">
                  <a:moveTo>
                    <a:pt x="1548" y="0"/>
                  </a:moveTo>
                  <a:cubicBezTo>
                    <a:pt x="704" y="0"/>
                    <a:pt x="0" y="683"/>
                    <a:pt x="0" y="1531"/>
                  </a:cubicBezTo>
                  <a:lnTo>
                    <a:pt x="2533" y="1531"/>
                  </a:lnTo>
                  <a:cubicBezTo>
                    <a:pt x="2537" y="683"/>
                    <a:pt x="2087" y="0"/>
                    <a:pt x="1548" y="0"/>
                  </a:cubicBezTo>
                  <a:close/>
                </a:path>
              </a:pathLst>
            </a:custGeom>
            <a:solidFill>
              <a:srgbClr val="B7C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5556;p87">
              <a:extLst>
                <a:ext uri="{FF2B5EF4-FFF2-40B4-BE49-F238E27FC236}">
                  <a16:creationId xmlns:a16="http://schemas.microsoft.com/office/drawing/2014/main" id="{8FCE13B6-B962-389D-A3BD-073DE13812CC}"/>
                </a:ext>
              </a:extLst>
            </p:cNvPr>
            <p:cNvSpPr/>
            <p:nvPr/>
          </p:nvSpPr>
          <p:spPr>
            <a:xfrm>
              <a:off x="3826208" y="2556194"/>
              <a:ext cx="22019" cy="43986"/>
            </a:xfrm>
            <a:custGeom>
              <a:avLst/>
              <a:gdLst/>
              <a:ahLst/>
              <a:cxnLst/>
              <a:rect l="l" t="t" r="r" b="b"/>
              <a:pathLst>
                <a:path w="846" h="1690" extrusionOk="0">
                  <a:moveTo>
                    <a:pt x="1" y="1"/>
                  </a:moveTo>
                  <a:lnTo>
                    <a:pt x="1" y="1690"/>
                  </a:lnTo>
                  <a:cubicBezTo>
                    <a:pt x="465" y="1690"/>
                    <a:pt x="845" y="1310"/>
                    <a:pt x="845" y="845"/>
                  </a:cubicBezTo>
                  <a:cubicBezTo>
                    <a:pt x="845" y="381"/>
                    <a:pt x="465" y="1"/>
                    <a:pt x="1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5557;p87">
              <a:extLst>
                <a:ext uri="{FF2B5EF4-FFF2-40B4-BE49-F238E27FC236}">
                  <a16:creationId xmlns:a16="http://schemas.microsoft.com/office/drawing/2014/main" id="{17C2DF50-CCA6-0B50-BF45-35FB2453B808}"/>
                </a:ext>
              </a:extLst>
            </p:cNvPr>
            <p:cNvSpPr/>
            <p:nvPr/>
          </p:nvSpPr>
          <p:spPr>
            <a:xfrm>
              <a:off x="3901037" y="2624073"/>
              <a:ext cx="54137" cy="54137"/>
            </a:xfrm>
            <a:custGeom>
              <a:avLst/>
              <a:gdLst/>
              <a:ahLst/>
              <a:cxnLst/>
              <a:rect l="l" t="t" r="r" b="b"/>
              <a:pathLst>
                <a:path w="2080" h="2080" extrusionOk="0">
                  <a:moveTo>
                    <a:pt x="0" y="0"/>
                  </a:moveTo>
                  <a:lnTo>
                    <a:pt x="1235" y="2079"/>
                  </a:lnTo>
                  <a:lnTo>
                    <a:pt x="2080" y="2079"/>
                  </a:lnTo>
                  <a:cubicBezTo>
                    <a:pt x="2080" y="932"/>
                    <a:pt x="1147" y="0"/>
                    <a:pt x="0" y="0"/>
                  </a:cubicBezTo>
                  <a:close/>
                </a:path>
              </a:pathLst>
            </a:custGeom>
            <a:solidFill>
              <a:srgbClr val="7487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5558;p87">
              <a:extLst>
                <a:ext uri="{FF2B5EF4-FFF2-40B4-BE49-F238E27FC236}">
                  <a16:creationId xmlns:a16="http://schemas.microsoft.com/office/drawing/2014/main" id="{05C14139-7F03-9E3B-BF65-3FA01ABC91BD}"/>
                </a:ext>
              </a:extLst>
            </p:cNvPr>
            <p:cNvSpPr/>
            <p:nvPr/>
          </p:nvSpPr>
          <p:spPr>
            <a:xfrm>
              <a:off x="3846900" y="2624073"/>
              <a:ext cx="86307" cy="54137"/>
            </a:xfrm>
            <a:custGeom>
              <a:avLst/>
              <a:gdLst/>
              <a:ahLst/>
              <a:cxnLst/>
              <a:rect l="l" t="t" r="r" b="b"/>
              <a:pathLst>
                <a:path w="3316" h="2080" extrusionOk="0">
                  <a:moveTo>
                    <a:pt x="2080" y="0"/>
                  </a:moveTo>
                  <a:cubicBezTo>
                    <a:pt x="930" y="0"/>
                    <a:pt x="1" y="932"/>
                    <a:pt x="1" y="2079"/>
                  </a:cubicBezTo>
                  <a:lnTo>
                    <a:pt x="3315" y="2079"/>
                  </a:lnTo>
                  <a:cubicBezTo>
                    <a:pt x="3315" y="932"/>
                    <a:pt x="2763" y="0"/>
                    <a:pt x="2080" y="0"/>
                  </a:cubicBezTo>
                  <a:close/>
                </a:path>
              </a:pathLst>
            </a:custGeom>
            <a:solidFill>
              <a:srgbClr val="D6D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5559;p87">
              <a:extLst>
                <a:ext uri="{FF2B5EF4-FFF2-40B4-BE49-F238E27FC236}">
                  <a16:creationId xmlns:a16="http://schemas.microsoft.com/office/drawing/2014/main" id="{5DE1F7F9-3A59-DE3D-4C64-5D11EC36AF20}"/>
                </a:ext>
              </a:extLst>
            </p:cNvPr>
            <p:cNvSpPr/>
            <p:nvPr/>
          </p:nvSpPr>
          <p:spPr>
            <a:xfrm>
              <a:off x="3901402" y="2542373"/>
              <a:ext cx="29333" cy="59733"/>
            </a:xfrm>
            <a:custGeom>
              <a:avLst/>
              <a:gdLst/>
              <a:ahLst/>
              <a:cxnLst/>
              <a:rect l="l" t="t" r="r" b="b"/>
              <a:pathLst>
                <a:path w="1127" h="2295" extrusionOk="0">
                  <a:moveTo>
                    <a:pt x="0" y="1"/>
                  </a:moveTo>
                  <a:lnTo>
                    <a:pt x="0" y="2295"/>
                  </a:lnTo>
                  <a:cubicBezTo>
                    <a:pt x="627" y="2284"/>
                    <a:pt x="1126" y="1774"/>
                    <a:pt x="1126" y="1148"/>
                  </a:cubicBezTo>
                  <a:cubicBezTo>
                    <a:pt x="1126" y="525"/>
                    <a:pt x="627" y="15"/>
                    <a:pt x="0" y="1"/>
                  </a:cubicBezTo>
                  <a:close/>
                </a:path>
              </a:pathLst>
            </a:custGeom>
            <a:solidFill>
              <a:srgbClr val="A6B8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5560;p87">
              <a:extLst>
                <a:ext uri="{FF2B5EF4-FFF2-40B4-BE49-F238E27FC236}">
                  <a16:creationId xmlns:a16="http://schemas.microsoft.com/office/drawing/2014/main" id="{07D8E3D0-586B-7A57-CFD3-FE24131727BF}"/>
                </a:ext>
              </a:extLst>
            </p:cNvPr>
            <p:cNvSpPr/>
            <p:nvPr/>
          </p:nvSpPr>
          <p:spPr>
            <a:xfrm>
              <a:off x="3871366" y="2542373"/>
              <a:ext cx="44976" cy="59733"/>
            </a:xfrm>
            <a:custGeom>
              <a:avLst/>
              <a:gdLst/>
              <a:ahLst/>
              <a:cxnLst/>
              <a:rect l="l" t="t" r="r" b="b"/>
              <a:pathLst>
                <a:path w="1728" h="2295" extrusionOk="0">
                  <a:moveTo>
                    <a:pt x="1126" y="1"/>
                  </a:moveTo>
                  <a:cubicBezTo>
                    <a:pt x="500" y="15"/>
                    <a:pt x="0" y="525"/>
                    <a:pt x="0" y="1148"/>
                  </a:cubicBezTo>
                  <a:cubicBezTo>
                    <a:pt x="0" y="1774"/>
                    <a:pt x="500" y="2284"/>
                    <a:pt x="1126" y="2295"/>
                  </a:cubicBezTo>
                  <a:lnTo>
                    <a:pt x="1154" y="2295"/>
                  </a:lnTo>
                  <a:cubicBezTo>
                    <a:pt x="1471" y="2281"/>
                    <a:pt x="1728" y="1774"/>
                    <a:pt x="1728" y="1148"/>
                  </a:cubicBezTo>
                  <a:cubicBezTo>
                    <a:pt x="1728" y="525"/>
                    <a:pt x="1471" y="18"/>
                    <a:pt x="115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5561;p87">
              <a:extLst>
                <a:ext uri="{FF2B5EF4-FFF2-40B4-BE49-F238E27FC236}">
                  <a16:creationId xmlns:a16="http://schemas.microsoft.com/office/drawing/2014/main" id="{B582E7C2-C807-16BA-0A9D-B274751F3A7F}"/>
                </a:ext>
              </a:extLst>
            </p:cNvPr>
            <p:cNvSpPr/>
            <p:nvPr/>
          </p:nvSpPr>
          <p:spPr>
            <a:xfrm>
              <a:off x="3804241" y="2556194"/>
              <a:ext cx="29333" cy="43986"/>
            </a:xfrm>
            <a:custGeom>
              <a:avLst/>
              <a:gdLst/>
              <a:ahLst/>
              <a:cxnLst/>
              <a:rect l="l" t="t" r="r" b="b"/>
              <a:pathLst>
                <a:path w="1127" h="1690" extrusionOk="0">
                  <a:moveTo>
                    <a:pt x="845" y="1"/>
                  </a:moveTo>
                  <a:cubicBezTo>
                    <a:pt x="377" y="1"/>
                    <a:pt x="0" y="381"/>
                    <a:pt x="0" y="845"/>
                  </a:cubicBezTo>
                  <a:cubicBezTo>
                    <a:pt x="0" y="1310"/>
                    <a:pt x="377" y="1690"/>
                    <a:pt x="845" y="1690"/>
                  </a:cubicBezTo>
                  <a:cubicBezTo>
                    <a:pt x="999" y="1690"/>
                    <a:pt x="1126" y="1313"/>
                    <a:pt x="1126" y="845"/>
                  </a:cubicBezTo>
                  <a:cubicBezTo>
                    <a:pt x="1126" y="381"/>
                    <a:pt x="999" y="1"/>
                    <a:pt x="845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5562;p87">
              <a:extLst>
                <a:ext uri="{FF2B5EF4-FFF2-40B4-BE49-F238E27FC236}">
                  <a16:creationId xmlns:a16="http://schemas.microsoft.com/office/drawing/2014/main" id="{B171172B-A6F8-FAEA-089D-5E5A513C4F37}"/>
                </a:ext>
              </a:extLst>
            </p:cNvPr>
            <p:cNvSpPr/>
            <p:nvPr/>
          </p:nvSpPr>
          <p:spPr>
            <a:xfrm>
              <a:off x="3952858" y="2556194"/>
              <a:ext cx="29333" cy="43986"/>
            </a:xfrm>
            <a:custGeom>
              <a:avLst/>
              <a:gdLst/>
              <a:ahLst/>
              <a:cxnLst/>
              <a:rect l="l" t="t" r="r" b="b"/>
              <a:pathLst>
                <a:path w="1127" h="1690" extrusionOk="0">
                  <a:moveTo>
                    <a:pt x="845" y="1"/>
                  </a:moveTo>
                  <a:cubicBezTo>
                    <a:pt x="381" y="1"/>
                    <a:pt x="1" y="381"/>
                    <a:pt x="1" y="845"/>
                  </a:cubicBezTo>
                  <a:cubicBezTo>
                    <a:pt x="1" y="1310"/>
                    <a:pt x="381" y="1690"/>
                    <a:pt x="845" y="1690"/>
                  </a:cubicBezTo>
                  <a:cubicBezTo>
                    <a:pt x="1000" y="1690"/>
                    <a:pt x="1127" y="1313"/>
                    <a:pt x="1127" y="845"/>
                  </a:cubicBezTo>
                  <a:cubicBezTo>
                    <a:pt x="1127" y="381"/>
                    <a:pt x="1000" y="1"/>
                    <a:pt x="845" y="1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5563;p87">
              <a:extLst>
                <a:ext uri="{FF2B5EF4-FFF2-40B4-BE49-F238E27FC236}">
                  <a16:creationId xmlns:a16="http://schemas.microsoft.com/office/drawing/2014/main" id="{3580B9AF-DD42-2241-EEC1-518D52166B61}"/>
                </a:ext>
              </a:extLst>
            </p:cNvPr>
            <p:cNvSpPr/>
            <p:nvPr/>
          </p:nvSpPr>
          <p:spPr>
            <a:xfrm>
              <a:off x="3948381" y="2550650"/>
              <a:ext cx="64210" cy="55022"/>
            </a:xfrm>
            <a:custGeom>
              <a:avLst/>
              <a:gdLst/>
              <a:ahLst/>
              <a:cxnLst/>
              <a:rect l="l" t="t" r="r" b="b"/>
              <a:pathLst>
                <a:path w="2467" h="2114" extrusionOk="0">
                  <a:moveTo>
                    <a:pt x="1056" y="425"/>
                  </a:moveTo>
                  <a:cubicBezTo>
                    <a:pt x="1619" y="425"/>
                    <a:pt x="1900" y="1108"/>
                    <a:pt x="1503" y="1505"/>
                  </a:cubicBezTo>
                  <a:cubicBezTo>
                    <a:pt x="1374" y="1635"/>
                    <a:pt x="1216" y="1693"/>
                    <a:pt x="1060" y="1693"/>
                  </a:cubicBezTo>
                  <a:cubicBezTo>
                    <a:pt x="735" y="1693"/>
                    <a:pt x="423" y="1439"/>
                    <a:pt x="423" y="1058"/>
                  </a:cubicBezTo>
                  <a:cubicBezTo>
                    <a:pt x="423" y="710"/>
                    <a:pt x="704" y="425"/>
                    <a:pt x="1056" y="425"/>
                  </a:cubicBezTo>
                  <a:close/>
                  <a:moveTo>
                    <a:pt x="1062" y="0"/>
                  </a:moveTo>
                  <a:cubicBezTo>
                    <a:pt x="520" y="0"/>
                    <a:pt x="0" y="421"/>
                    <a:pt x="0" y="1058"/>
                  </a:cubicBezTo>
                  <a:cubicBezTo>
                    <a:pt x="0" y="1639"/>
                    <a:pt x="472" y="2114"/>
                    <a:pt x="1056" y="2114"/>
                  </a:cubicBezTo>
                  <a:cubicBezTo>
                    <a:pt x="1995" y="2114"/>
                    <a:pt x="2467" y="977"/>
                    <a:pt x="1802" y="312"/>
                  </a:cubicBezTo>
                  <a:cubicBezTo>
                    <a:pt x="1586" y="97"/>
                    <a:pt x="1321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5564;p87">
              <a:extLst>
                <a:ext uri="{FF2B5EF4-FFF2-40B4-BE49-F238E27FC236}">
                  <a16:creationId xmlns:a16="http://schemas.microsoft.com/office/drawing/2014/main" id="{3625FE6D-951A-C2EC-A3EE-AF9984D29C8E}"/>
                </a:ext>
              </a:extLst>
            </p:cNvPr>
            <p:cNvSpPr/>
            <p:nvPr/>
          </p:nvSpPr>
          <p:spPr>
            <a:xfrm>
              <a:off x="3948954" y="2616655"/>
              <a:ext cx="72148" cy="50754"/>
            </a:xfrm>
            <a:custGeom>
              <a:avLst/>
              <a:gdLst/>
              <a:ahLst/>
              <a:cxnLst/>
              <a:rect l="l" t="t" r="r" b="b"/>
              <a:pathLst>
                <a:path w="2772" h="1950" extrusionOk="0">
                  <a:moveTo>
                    <a:pt x="1034" y="0"/>
                  </a:moveTo>
                  <a:cubicBezTo>
                    <a:pt x="745" y="0"/>
                    <a:pt x="464" y="70"/>
                    <a:pt x="211" y="204"/>
                  </a:cubicBezTo>
                  <a:cubicBezTo>
                    <a:pt x="0" y="318"/>
                    <a:pt x="113" y="604"/>
                    <a:pt x="306" y="604"/>
                  </a:cubicBezTo>
                  <a:cubicBezTo>
                    <a:pt x="339" y="604"/>
                    <a:pt x="375" y="596"/>
                    <a:pt x="411" y="577"/>
                  </a:cubicBezTo>
                  <a:cubicBezTo>
                    <a:pt x="612" y="470"/>
                    <a:pt x="823" y="421"/>
                    <a:pt x="1030" y="421"/>
                  </a:cubicBezTo>
                  <a:cubicBezTo>
                    <a:pt x="1648" y="421"/>
                    <a:pt x="2225" y="861"/>
                    <a:pt x="2336" y="1531"/>
                  </a:cubicBezTo>
                  <a:lnTo>
                    <a:pt x="1034" y="1531"/>
                  </a:lnTo>
                  <a:cubicBezTo>
                    <a:pt x="1030" y="1530"/>
                    <a:pt x="1025" y="1530"/>
                    <a:pt x="1021" y="1530"/>
                  </a:cubicBezTo>
                  <a:cubicBezTo>
                    <a:pt x="904" y="1530"/>
                    <a:pt x="812" y="1623"/>
                    <a:pt x="812" y="1738"/>
                  </a:cubicBezTo>
                  <a:cubicBezTo>
                    <a:pt x="812" y="1857"/>
                    <a:pt x="904" y="1950"/>
                    <a:pt x="1021" y="1950"/>
                  </a:cubicBezTo>
                  <a:cubicBezTo>
                    <a:pt x="1025" y="1950"/>
                    <a:pt x="1030" y="1950"/>
                    <a:pt x="1034" y="1949"/>
                  </a:cubicBezTo>
                  <a:lnTo>
                    <a:pt x="2561" y="1949"/>
                  </a:lnTo>
                  <a:cubicBezTo>
                    <a:pt x="2680" y="1949"/>
                    <a:pt x="2772" y="1858"/>
                    <a:pt x="2772" y="1738"/>
                  </a:cubicBezTo>
                  <a:cubicBezTo>
                    <a:pt x="2772" y="778"/>
                    <a:pt x="1994" y="0"/>
                    <a:pt x="103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5565;p87">
              <a:extLst>
                <a:ext uri="{FF2B5EF4-FFF2-40B4-BE49-F238E27FC236}">
                  <a16:creationId xmlns:a16="http://schemas.microsoft.com/office/drawing/2014/main" id="{8B52EAB0-D487-D958-51BE-1C4FFC9C41A9}"/>
                </a:ext>
              </a:extLst>
            </p:cNvPr>
            <p:cNvSpPr/>
            <p:nvPr/>
          </p:nvSpPr>
          <p:spPr>
            <a:xfrm>
              <a:off x="3780790" y="2616551"/>
              <a:ext cx="71940" cy="50858"/>
            </a:xfrm>
            <a:custGeom>
              <a:avLst/>
              <a:gdLst/>
              <a:ahLst/>
              <a:cxnLst/>
              <a:rect l="l" t="t" r="r" b="b"/>
              <a:pathLst>
                <a:path w="2764" h="1954" extrusionOk="0">
                  <a:moveTo>
                    <a:pt x="1747" y="1"/>
                  </a:moveTo>
                  <a:cubicBezTo>
                    <a:pt x="835" y="1"/>
                    <a:pt x="4" y="732"/>
                    <a:pt x="4" y="1746"/>
                  </a:cubicBezTo>
                  <a:cubicBezTo>
                    <a:pt x="1" y="1860"/>
                    <a:pt x="92" y="1953"/>
                    <a:pt x="209" y="1953"/>
                  </a:cubicBezTo>
                  <a:cubicBezTo>
                    <a:pt x="211" y="1953"/>
                    <a:pt x="213" y="1953"/>
                    <a:pt x="215" y="1953"/>
                  </a:cubicBezTo>
                  <a:lnTo>
                    <a:pt x="1763" y="1953"/>
                  </a:lnTo>
                  <a:cubicBezTo>
                    <a:pt x="1879" y="1953"/>
                    <a:pt x="1974" y="1862"/>
                    <a:pt x="1974" y="1746"/>
                  </a:cubicBezTo>
                  <a:cubicBezTo>
                    <a:pt x="1974" y="1626"/>
                    <a:pt x="1879" y="1535"/>
                    <a:pt x="1763" y="1535"/>
                  </a:cubicBezTo>
                  <a:lnTo>
                    <a:pt x="444" y="1535"/>
                  </a:lnTo>
                  <a:cubicBezTo>
                    <a:pt x="554" y="865"/>
                    <a:pt x="1129" y="425"/>
                    <a:pt x="1746" y="425"/>
                  </a:cubicBezTo>
                  <a:cubicBezTo>
                    <a:pt x="1953" y="425"/>
                    <a:pt x="2164" y="474"/>
                    <a:pt x="2365" y="581"/>
                  </a:cubicBezTo>
                  <a:cubicBezTo>
                    <a:pt x="2398" y="596"/>
                    <a:pt x="2430" y="603"/>
                    <a:pt x="2460" y="603"/>
                  </a:cubicBezTo>
                  <a:cubicBezTo>
                    <a:pt x="2651" y="603"/>
                    <a:pt x="2763" y="327"/>
                    <a:pt x="2565" y="208"/>
                  </a:cubicBezTo>
                  <a:cubicBezTo>
                    <a:pt x="2299" y="66"/>
                    <a:pt x="2019" y="1"/>
                    <a:pt x="174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5566;p87">
              <a:extLst>
                <a:ext uri="{FF2B5EF4-FFF2-40B4-BE49-F238E27FC236}">
                  <a16:creationId xmlns:a16="http://schemas.microsoft.com/office/drawing/2014/main" id="{068712C6-1A2C-9399-656B-952D1E2A0DCD}"/>
                </a:ext>
              </a:extLst>
            </p:cNvPr>
            <p:cNvSpPr/>
            <p:nvPr/>
          </p:nvSpPr>
          <p:spPr>
            <a:xfrm>
              <a:off x="3798749" y="2550650"/>
              <a:ext cx="64210" cy="55022"/>
            </a:xfrm>
            <a:custGeom>
              <a:avLst/>
              <a:gdLst/>
              <a:ahLst/>
              <a:cxnLst/>
              <a:rect l="l" t="t" r="r" b="b"/>
              <a:pathLst>
                <a:path w="2467" h="2114" extrusionOk="0">
                  <a:moveTo>
                    <a:pt x="1056" y="425"/>
                  </a:moveTo>
                  <a:cubicBezTo>
                    <a:pt x="1619" y="425"/>
                    <a:pt x="1904" y="1108"/>
                    <a:pt x="1502" y="1505"/>
                  </a:cubicBezTo>
                  <a:cubicBezTo>
                    <a:pt x="1374" y="1635"/>
                    <a:pt x="1216" y="1693"/>
                    <a:pt x="1060" y="1693"/>
                  </a:cubicBezTo>
                  <a:cubicBezTo>
                    <a:pt x="735" y="1693"/>
                    <a:pt x="422" y="1439"/>
                    <a:pt x="422" y="1058"/>
                  </a:cubicBezTo>
                  <a:cubicBezTo>
                    <a:pt x="422" y="710"/>
                    <a:pt x="704" y="425"/>
                    <a:pt x="1056" y="425"/>
                  </a:cubicBezTo>
                  <a:close/>
                  <a:moveTo>
                    <a:pt x="1062" y="0"/>
                  </a:moveTo>
                  <a:cubicBezTo>
                    <a:pt x="520" y="0"/>
                    <a:pt x="0" y="421"/>
                    <a:pt x="0" y="1058"/>
                  </a:cubicBezTo>
                  <a:cubicBezTo>
                    <a:pt x="0" y="1639"/>
                    <a:pt x="472" y="2114"/>
                    <a:pt x="1056" y="2114"/>
                  </a:cubicBezTo>
                  <a:cubicBezTo>
                    <a:pt x="1995" y="2114"/>
                    <a:pt x="2467" y="977"/>
                    <a:pt x="1802" y="312"/>
                  </a:cubicBezTo>
                  <a:cubicBezTo>
                    <a:pt x="1586" y="97"/>
                    <a:pt x="1321" y="0"/>
                    <a:pt x="106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5567;p87">
              <a:extLst>
                <a:ext uri="{FF2B5EF4-FFF2-40B4-BE49-F238E27FC236}">
                  <a16:creationId xmlns:a16="http://schemas.microsoft.com/office/drawing/2014/main" id="{31BBA45E-C933-A2EF-FC82-9417CFE0E6BF}"/>
                </a:ext>
              </a:extLst>
            </p:cNvPr>
            <p:cNvSpPr/>
            <p:nvPr/>
          </p:nvSpPr>
          <p:spPr>
            <a:xfrm>
              <a:off x="3865692" y="2536933"/>
              <a:ext cx="73450" cy="70769"/>
            </a:xfrm>
            <a:custGeom>
              <a:avLst/>
              <a:gdLst/>
              <a:ahLst/>
              <a:cxnLst/>
              <a:rect l="l" t="t" r="r" b="b"/>
              <a:pathLst>
                <a:path w="2822" h="2719" extrusionOk="0">
                  <a:moveTo>
                    <a:pt x="1358" y="421"/>
                  </a:moveTo>
                  <a:cubicBezTo>
                    <a:pt x="2192" y="421"/>
                    <a:pt x="2611" y="1431"/>
                    <a:pt x="2020" y="2018"/>
                  </a:cubicBezTo>
                  <a:cubicBezTo>
                    <a:pt x="1829" y="2210"/>
                    <a:pt x="1594" y="2296"/>
                    <a:pt x="1364" y="2296"/>
                  </a:cubicBezTo>
                  <a:cubicBezTo>
                    <a:pt x="883" y="2296"/>
                    <a:pt x="422" y="1923"/>
                    <a:pt x="422" y="1357"/>
                  </a:cubicBezTo>
                  <a:cubicBezTo>
                    <a:pt x="422" y="843"/>
                    <a:pt x="841" y="424"/>
                    <a:pt x="1358" y="421"/>
                  </a:cubicBezTo>
                  <a:close/>
                  <a:moveTo>
                    <a:pt x="1357" y="0"/>
                  </a:moveTo>
                  <a:cubicBezTo>
                    <a:pt x="1182" y="0"/>
                    <a:pt x="1005" y="34"/>
                    <a:pt x="838" y="104"/>
                  </a:cubicBezTo>
                  <a:cubicBezTo>
                    <a:pt x="331" y="315"/>
                    <a:pt x="0" y="808"/>
                    <a:pt x="0" y="1360"/>
                  </a:cubicBezTo>
                  <a:cubicBezTo>
                    <a:pt x="0" y="2110"/>
                    <a:pt x="609" y="2715"/>
                    <a:pt x="1358" y="2718"/>
                  </a:cubicBezTo>
                  <a:cubicBezTo>
                    <a:pt x="1907" y="2718"/>
                    <a:pt x="2403" y="2384"/>
                    <a:pt x="2611" y="1877"/>
                  </a:cubicBezTo>
                  <a:cubicBezTo>
                    <a:pt x="2822" y="1371"/>
                    <a:pt x="2706" y="787"/>
                    <a:pt x="2319" y="400"/>
                  </a:cubicBezTo>
                  <a:cubicBezTo>
                    <a:pt x="2058" y="138"/>
                    <a:pt x="1710" y="0"/>
                    <a:pt x="135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5568;p87">
              <a:extLst>
                <a:ext uri="{FF2B5EF4-FFF2-40B4-BE49-F238E27FC236}">
                  <a16:creationId xmlns:a16="http://schemas.microsoft.com/office/drawing/2014/main" id="{0D39C404-10EB-EE43-3B2D-8E820C748C07}"/>
                </a:ext>
              </a:extLst>
            </p:cNvPr>
            <p:cNvSpPr/>
            <p:nvPr/>
          </p:nvSpPr>
          <p:spPr>
            <a:xfrm>
              <a:off x="3841408" y="2618555"/>
              <a:ext cx="119258" cy="65147"/>
            </a:xfrm>
            <a:custGeom>
              <a:avLst/>
              <a:gdLst/>
              <a:ahLst/>
              <a:cxnLst/>
              <a:rect l="l" t="t" r="r" b="b"/>
              <a:pathLst>
                <a:path w="4582" h="2503" extrusionOk="0">
                  <a:moveTo>
                    <a:pt x="2288" y="423"/>
                  </a:moveTo>
                  <a:cubicBezTo>
                    <a:pt x="3238" y="423"/>
                    <a:pt x="4040" y="1137"/>
                    <a:pt x="4145" y="2080"/>
                  </a:cubicBezTo>
                  <a:lnTo>
                    <a:pt x="433" y="2080"/>
                  </a:lnTo>
                  <a:cubicBezTo>
                    <a:pt x="539" y="1137"/>
                    <a:pt x="1338" y="423"/>
                    <a:pt x="2288" y="423"/>
                  </a:cubicBezTo>
                  <a:close/>
                  <a:moveTo>
                    <a:pt x="2291" y="1"/>
                  </a:moveTo>
                  <a:cubicBezTo>
                    <a:pt x="1025" y="4"/>
                    <a:pt x="1" y="1028"/>
                    <a:pt x="1" y="2291"/>
                  </a:cubicBezTo>
                  <a:cubicBezTo>
                    <a:pt x="1" y="2411"/>
                    <a:pt x="96" y="2503"/>
                    <a:pt x="212" y="2503"/>
                  </a:cubicBezTo>
                  <a:lnTo>
                    <a:pt x="4371" y="2503"/>
                  </a:lnTo>
                  <a:cubicBezTo>
                    <a:pt x="4487" y="2503"/>
                    <a:pt x="4582" y="2411"/>
                    <a:pt x="4582" y="2291"/>
                  </a:cubicBezTo>
                  <a:cubicBezTo>
                    <a:pt x="4578" y="1028"/>
                    <a:pt x="3554" y="4"/>
                    <a:pt x="2291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5569;p87">
              <a:extLst>
                <a:ext uri="{FF2B5EF4-FFF2-40B4-BE49-F238E27FC236}">
                  <a16:creationId xmlns:a16="http://schemas.microsoft.com/office/drawing/2014/main" id="{E712A880-B401-6A7A-9F9C-2B1C2154D9C8}"/>
                </a:ext>
              </a:extLst>
            </p:cNvPr>
            <p:cNvSpPr/>
            <p:nvPr/>
          </p:nvSpPr>
          <p:spPr>
            <a:xfrm>
              <a:off x="3727590" y="2438549"/>
              <a:ext cx="346921" cy="343953"/>
            </a:xfrm>
            <a:custGeom>
              <a:avLst/>
              <a:gdLst/>
              <a:ahLst/>
              <a:cxnLst/>
              <a:rect l="l" t="t" r="r" b="b"/>
              <a:pathLst>
                <a:path w="13329" h="13215" extrusionOk="0">
                  <a:moveTo>
                    <a:pt x="6872" y="1136"/>
                  </a:moveTo>
                  <a:cubicBezTo>
                    <a:pt x="9725" y="1249"/>
                    <a:pt x="12012" y="3536"/>
                    <a:pt x="12125" y="6389"/>
                  </a:cubicBezTo>
                  <a:lnTo>
                    <a:pt x="11622" y="6389"/>
                  </a:lnTo>
                  <a:cubicBezTo>
                    <a:pt x="11618" y="6389"/>
                    <a:pt x="11614" y="6389"/>
                    <a:pt x="11610" y="6389"/>
                  </a:cubicBezTo>
                  <a:cubicBezTo>
                    <a:pt x="11495" y="6389"/>
                    <a:pt x="11400" y="6485"/>
                    <a:pt x="11400" y="6600"/>
                  </a:cubicBezTo>
                  <a:cubicBezTo>
                    <a:pt x="11400" y="6718"/>
                    <a:pt x="11499" y="6811"/>
                    <a:pt x="11615" y="6811"/>
                  </a:cubicBezTo>
                  <a:cubicBezTo>
                    <a:pt x="11617" y="6811"/>
                    <a:pt x="11620" y="6811"/>
                    <a:pt x="11622" y="6811"/>
                  </a:cubicBezTo>
                  <a:lnTo>
                    <a:pt x="12125" y="6811"/>
                  </a:lnTo>
                  <a:cubicBezTo>
                    <a:pt x="12012" y="9661"/>
                    <a:pt x="9725" y="11948"/>
                    <a:pt x="6875" y="12064"/>
                  </a:cubicBezTo>
                  <a:lnTo>
                    <a:pt x="6875" y="12061"/>
                  </a:lnTo>
                  <a:lnTo>
                    <a:pt x="6875" y="11558"/>
                  </a:lnTo>
                  <a:cubicBezTo>
                    <a:pt x="6879" y="11438"/>
                    <a:pt x="6784" y="11340"/>
                    <a:pt x="6664" y="11340"/>
                  </a:cubicBezTo>
                  <a:cubicBezTo>
                    <a:pt x="6541" y="11340"/>
                    <a:pt x="6446" y="11438"/>
                    <a:pt x="6453" y="11558"/>
                  </a:cubicBezTo>
                  <a:lnTo>
                    <a:pt x="6453" y="12061"/>
                  </a:lnTo>
                  <a:cubicBezTo>
                    <a:pt x="3600" y="11948"/>
                    <a:pt x="1313" y="9665"/>
                    <a:pt x="1200" y="6811"/>
                  </a:cubicBezTo>
                  <a:lnTo>
                    <a:pt x="1703" y="6811"/>
                  </a:lnTo>
                  <a:cubicBezTo>
                    <a:pt x="1971" y="6797"/>
                    <a:pt x="1971" y="6400"/>
                    <a:pt x="1703" y="6389"/>
                  </a:cubicBezTo>
                  <a:lnTo>
                    <a:pt x="1200" y="6389"/>
                  </a:lnTo>
                  <a:cubicBezTo>
                    <a:pt x="1313" y="3536"/>
                    <a:pt x="3600" y="1249"/>
                    <a:pt x="6450" y="1136"/>
                  </a:cubicBezTo>
                  <a:lnTo>
                    <a:pt x="6450" y="1639"/>
                  </a:lnTo>
                  <a:cubicBezTo>
                    <a:pt x="6457" y="1775"/>
                    <a:pt x="6560" y="1842"/>
                    <a:pt x="6662" y="1842"/>
                  </a:cubicBezTo>
                  <a:cubicBezTo>
                    <a:pt x="6765" y="1842"/>
                    <a:pt x="6867" y="1775"/>
                    <a:pt x="6872" y="1639"/>
                  </a:cubicBezTo>
                  <a:lnTo>
                    <a:pt x="6872" y="1136"/>
                  </a:lnTo>
                  <a:close/>
                  <a:moveTo>
                    <a:pt x="6663" y="1"/>
                  </a:moveTo>
                  <a:cubicBezTo>
                    <a:pt x="6560" y="1"/>
                    <a:pt x="6458" y="68"/>
                    <a:pt x="6453" y="204"/>
                  </a:cubicBezTo>
                  <a:lnTo>
                    <a:pt x="6453" y="714"/>
                  </a:lnTo>
                  <a:cubicBezTo>
                    <a:pt x="3367" y="830"/>
                    <a:pt x="894" y="3304"/>
                    <a:pt x="781" y="6389"/>
                  </a:cubicBezTo>
                  <a:lnTo>
                    <a:pt x="268" y="6389"/>
                  </a:lnTo>
                  <a:cubicBezTo>
                    <a:pt x="0" y="6400"/>
                    <a:pt x="0" y="6797"/>
                    <a:pt x="268" y="6811"/>
                  </a:cubicBezTo>
                  <a:lnTo>
                    <a:pt x="781" y="6811"/>
                  </a:lnTo>
                  <a:cubicBezTo>
                    <a:pt x="894" y="9894"/>
                    <a:pt x="3367" y="12367"/>
                    <a:pt x="6453" y="12483"/>
                  </a:cubicBezTo>
                  <a:lnTo>
                    <a:pt x="6453" y="12997"/>
                  </a:lnTo>
                  <a:cubicBezTo>
                    <a:pt x="6446" y="13116"/>
                    <a:pt x="6545" y="13215"/>
                    <a:pt x="6664" y="13215"/>
                  </a:cubicBezTo>
                  <a:cubicBezTo>
                    <a:pt x="6784" y="13215"/>
                    <a:pt x="6879" y="13116"/>
                    <a:pt x="6875" y="12997"/>
                  </a:cubicBezTo>
                  <a:lnTo>
                    <a:pt x="6875" y="12487"/>
                  </a:lnTo>
                  <a:cubicBezTo>
                    <a:pt x="9961" y="12371"/>
                    <a:pt x="12435" y="9897"/>
                    <a:pt x="12547" y="6811"/>
                  </a:cubicBezTo>
                  <a:lnTo>
                    <a:pt x="13061" y="6811"/>
                  </a:lnTo>
                  <a:cubicBezTo>
                    <a:pt x="13328" y="6801"/>
                    <a:pt x="13328" y="6403"/>
                    <a:pt x="13061" y="6389"/>
                  </a:cubicBezTo>
                  <a:lnTo>
                    <a:pt x="12547" y="6389"/>
                  </a:lnTo>
                  <a:cubicBezTo>
                    <a:pt x="12435" y="3304"/>
                    <a:pt x="9961" y="830"/>
                    <a:pt x="6875" y="714"/>
                  </a:cubicBezTo>
                  <a:lnTo>
                    <a:pt x="6875" y="204"/>
                  </a:lnTo>
                  <a:cubicBezTo>
                    <a:pt x="6868" y="68"/>
                    <a:pt x="6765" y="1"/>
                    <a:pt x="666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BlokTextu 62">
            <a:extLst>
              <a:ext uri="{FF2B5EF4-FFF2-40B4-BE49-F238E27FC236}">
                <a16:creationId xmlns:a16="http://schemas.microsoft.com/office/drawing/2014/main" id="{76FEF1CF-1F37-EAB9-81D4-DF71ED1520BD}"/>
              </a:ext>
            </a:extLst>
          </p:cNvPr>
          <p:cNvSpPr txBox="1"/>
          <p:nvPr/>
        </p:nvSpPr>
        <p:spPr>
          <a:xfrm>
            <a:off x="4097655" y="2786390"/>
            <a:ext cx="424624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chemeClr val="accent2"/>
                </a:solidFill>
                <a:latin typeface="Rubik"/>
                <a:cs typeface="Rubik"/>
                <a:sym typeface="Rubik"/>
              </a:rPr>
              <a:t>bránia sa alebo útočia</a:t>
            </a:r>
            <a:br>
              <a:rPr lang="sk-SK" sz="1400" b="0" dirty="0"/>
            </a:br>
            <a:endParaRPr lang="sk-SK" dirty="0"/>
          </a:p>
        </p:txBody>
      </p:sp>
      <p:sp>
        <p:nvSpPr>
          <p:cNvPr id="705" name="BlokTextu 704">
            <a:extLst>
              <a:ext uri="{FF2B5EF4-FFF2-40B4-BE49-F238E27FC236}">
                <a16:creationId xmlns:a16="http://schemas.microsoft.com/office/drawing/2014/main" id="{718F1AFF-D298-BD36-5654-C464C8884CF3}"/>
              </a:ext>
            </a:extLst>
          </p:cNvPr>
          <p:cNvSpPr txBox="1"/>
          <p:nvPr/>
        </p:nvSpPr>
        <p:spPr>
          <a:xfrm>
            <a:off x="4105275" y="3232665"/>
            <a:ext cx="4029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chemeClr val="accent2"/>
                </a:solidFill>
                <a:latin typeface="Rubik"/>
                <a:cs typeface="Rubik"/>
                <a:sym typeface="Rubik"/>
              </a:rPr>
              <a:t>pretláčajú svoje riešenie</a:t>
            </a:r>
          </a:p>
        </p:txBody>
      </p:sp>
      <p:sp>
        <p:nvSpPr>
          <p:cNvPr id="707" name="BlokTextu 706">
            <a:extLst>
              <a:ext uri="{FF2B5EF4-FFF2-40B4-BE49-F238E27FC236}">
                <a16:creationId xmlns:a16="http://schemas.microsoft.com/office/drawing/2014/main" id="{B942017E-F397-96CB-CFA1-4BFE6F4E739F}"/>
              </a:ext>
            </a:extLst>
          </p:cNvPr>
          <p:cNvSpPr txBox="1"/>
          <p:nvPr/>
        </p:nvSpPr>
        <p:spPr>
          <a:xfrm>
            <a:off x="5019675" y="4037112"/>
            <a:ext cx="3057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400" dirty="0"/>
              <a:t>... a tým konflikt zhoršia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82302117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Arts Subject for Middle School: Communication and its Elements by Slidesgo">
  <a:themeElements>
    <a:clrScheme name="Simple Light">
      <a:dk1>
        <a:srgbClr val="333333"/>
      </a:dk1>
      <a:lt1>
        <a:srgbClr val="FFFFFF"/>
      </a:lt1>
      <a:dk2>
        <a:srgbClr val="E8E7EF"/>
      </a:dk2>
      <a:lt2>
        <a:srgbClr val="C3C0D0"/>
      </a:lt2>
      <a:accent1>
        <a:srgbClr val="818EFB"/>
      </a:accent1>
      <a:accent2>
        <a:srgbClr val="343DCE"/>
      </a:accent2>
      <a:accent3>
        <a:srgbClr val="F3DF82"/>
      </a:accent3>
      <a:accent4>
        <a:srgbClr val="F4D647"/>
      </a:accent4>
      <a:accent5>
        <a:srgbClr val="FFFFFF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248be84-b5a4-4066-b5c1-deb2fe58ab8b">
      <Terms xmlns="http://schemas.microsoft.com/office/infopath/2007/PartnerControls"/>
    </lcf76f155ced4ddcb4097134ff3c332f>
    <TaxCatchAll xmlns="6924f5a8-bea7-406f-ad27-4248fba1660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B9143269019E458371C202ABED5547" ma:contentTypeVersion="18" ma:contentTypeDescription="Umožňuje vytvoriť nový dokument." ma:contentTypeScope="" ma:versionID="8e68bbd0b756f1e9a150884617ec7574">
  <xsd:schema xmlns:xsd="http://www.w3.org/2001/XMLSchema" xmlns:xs="http://www.w3.org/2001/XMLSchema" xmlns:p="http://schemas.microsoft.com/office/2006/metadata/properties" xmlns:ns2="d248be84-b5a4-4066-b5c1-deb2fe58ab8b" xmlns:ns3="6924f5a8-bea7-406f-ad27-4248fba1660a" targetNamespace="http://schemas.microsoft.com/office/2006/metadata/properties" ma:root="true" ma:fieldsID="6e672d392528494c336707c39457767b" ns2:_="" ns3:_="">
    <xsd:import namespace="d248be84-b5a4-4066-b5c1-deb2fe58ab8b"/>
    <xsd:import namespace="6924f5a8-bea7-406f-ad27-4248fba16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8be84-b5a4-4066-b5c1-deb2fe58ab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Značky obrázka" ma:readOnly="false" ma:fieldId="{5cf76f15-5ced-4ddc-b409-7134ff3c332f}" ma:taxonomyMulti="true" ma:sspId="c3f44960-e76c-44bb-98b5-e5c782bfad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24f5a8-bea7-406f-ad27-4248fba1660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e3c68f7-a12f-41df-b6e9-50f00cc4496b}" ma:internalName="TaxCatchAll" ma:showField="CatchAllData" ma:web="6924f5a8-bea7-406f-ad27-4248fba166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36C0E0-DFED-4304-A1D4-37F36FBAEE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B9926D-F9C3-4D5B-B51B-63E797CA3A6B}">
  <ds:schemaRefs>
    <ds:schemaRef ds:uri="http://schemas.microsoft.com/office/2006/metadata/properties"/>
    <ds:schemaRef ds:uri="http://schemas.microsoft.com/office/infopath/2007/PartnerControls"/>
    <ds:schemaRef ds:uri="d248be84-b5a4-4066-b5c1-deb2fe58ab8b"/>
    <ds:schemaRef ds:uri="6924f5a8-bea7-406f-ad27-4248fba1660a"/>
  </ds:schemaRefs>
</ds:datastoreItem>
</file>

<file path=customXml/itemProps3.xml><?xml version="1.0" encoding="utf-8"?>
<ds:datastoreItem xmlns:ds="http://schemas.openxmlformats.org/officeDocument/2006/customXml" ds:itemID="{B0AAF070-A823-40D4-96B3-A585AB6D2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48be84-b5a4-4066-b5c1-deb2fe58ab8b"/>
    <ds:schemaRef ds:uri="6924f5a8-bea7-406f-ad27-4248fba166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2871</Words>
  <Application>Microsoft Office PowerPoint</Application>
  <PresentationFormat>Prezentácia na obrazovke (16:9)</PresentationFormat>
  <Paragraphs>388</Paragraphs>
  <Slides>55</Slides>
  <Notes>39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55</vt:i4>
      </vt:variant>
    </vt:vector>
  </HeadingPairs>
  <TitlesOfParts>
    <vt:vector size="63" baseType="lpstr">
      <vt:lpstr>PT Sans</vt:lpstr>
      <vt:lpstr>Rubik</vt:lpstr>
      <vt:lpstr>Nunito Light</vt:lpstr>
      <vt:lpstr>Wingdings</vt:lpstr>
      <vt:lpstr>Bebas Neue</vt:lpstr>
      <vt:lpstr>Rubik;500</vt:lpstr>
      <vt:lpstr>Arial</vt:lpstr>
      <vt:lpstr>Language Arts Subject for Middle School: Communication and its Elements by Slidesgo</vt:lpstr>
      <vt:lpstr>BLOK 2</vt:lpstr>
      <vt:lpstr>O čom budeme hovoriť</vt:lpstr>
      <vt:lpstr>1. GORDONOV MODEL</vt:lpstr>
      <vt:lpstr>THOMAS GORDON</vt:lpstr>
      <vt:lpstr>Kto vlastní problém</vt:lpstr>
      <vt:lpstr>GORDONOV MODEL V REALITE</vt:lpstr>
      <vt:lpstr>„Najväčšia chyba v komunikácii je, že robíme zlú vec v zlej situácii.“   </vt:lpstr>
      <vt:lpstr>Prečo tento model vznikol?</vt:lpstr>
      <vt:lpstr>Ľudia automaticky robia tieto 3 veci  riešia problém za druhého </vt:lpstr>
      <vt:lpstr>„Nestíham tú prácu, je toho veľa“  riešia problém za druhého (Mal by si si to lepšie naplánovať..sprav toto...) </vt:lpstr>
      <vt:lpstr>Najväčší problém v komunikácii:</vt:lpstr>
      <vt:lpstr>Čo model učí namiesto toho</vt:lpstr>
      <vt:lpstr>Čo model učí namiesto toho</vt:lpstr>
      <vt:lpstr>Čo model učí namiesto toho</vt:lpstr>
      <vt:lpstr>Prečo to funguje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A podľa toho:   ON -&gt; počúvam JA -&gt; hovorím OBAJA -&gt; riešime</vt:lpstr>
      <vt:lpstr>Kto má problém?</vt:lpstr>
      <vt:lpstr>2. NEKONFLIKTNÁ KOMUNIKÁCIA</vt:lpstr>
      <vt:lpstr>Prezentácia programu PowerPoint</vt:lpstr>
      <vt:lpstr>Marshall B. Rosenberg 1934-2015 (USA)</vt:lpstr>
      <vt:lpstr>Čo robí nekonfliktná komunikácia inak?</vt:lpstr>
      <vt:lpstr>Prezentácia programu PowerPoint</vt:lpstr>
      <vt:lpstr>Prezentácia programu PowerPoint</vt:lpstr>
      <vt:lpstr>Jednoduchá šablóna</vt:lpstr>
      <vt:lpstr>Žiadosť ≠ rozkaz  </vt:lpstr>
      <vt:lpstr>AKTIVITA</vt:lpstr>
      <vt:lpstr>Prezentácia programu PowerPoint</vt:lpstr>
      <vt:lpstr>3. ⚔️ Thomas-Kilmann model  (riešenie konfliktov)</vt:lpstr>
      <vt:lpstr>Prezentácia programu PowerPoint</vt:lpstr>
      <vt:lpstr>Základ modelu = 2 jednoduché otázky</vt:lpstr>
      <vt:lpstr>„Každý z nás má svoj štýl, ako reaguje v konflikte.“</vt:lpstr>
      <vt:lpstr>🔥 SÚŤAŽENIE </vt:lpstr>
      <vt:lpstr>🧊 VYHÝBANIE SA</vt:lpstr>
      <vt:lpstr>🤝 PRISPÔSOBENIE</vt:lpstr>
      <vt:lpstr>⚖️ KOMPROMIS</vt:lpstr>
      <vt:lpstr>🧠 SPOLUPRÁCA</vt:lpstr>
      <vt:lpstr>❗ Neexistuje „najlepší štýl“</vt:lpstr>
      <vt:lpstr>SITUÁCIE ZO ŽIVOTA</vt:lpstr>
      <vt:lpstr>SITUÁCIE ZO ŽIVOTA</vt:lpstr>
      <vt:lpstr>SITUÁCIE ZO ŽIVOTA</vt:lpstr>
      <vt:lpstr>SITUÁCIE ZO ŽIVOTA</vt:lpstr>
      <vt:lpstr>SITUÁCIE ZO ŽIVOTA</vt:lpstr>
      <vt:lpstr>SITUÁCIE ZO ŽIVOTA</vt:lpstr>
      <vt:lpstr>Ako reagujete v bežnej praxi Vy?</vt:lpstr>
      <vt:lpstr>Čo je podľa vás najväčšia chyba, ktorú robíme v komunikácii?</vt:lpstr>
      <vt:lpstr>V ktorej situácii bude pre vás najťažšie použiť to, čo sme sa dnes učili?</vt:lpstr>
      <vt:lpstr>ĎAKUJEM VÁM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Michal Hrnčiar</dc:creator>
  <cp:lastModifiedBy>Michal Hrnčiar</cp:lastModifiedBy>
  <cp:revision>5</cp:revision>
  <dcterms:modified xsi:type="dcterms:W3CDTF">2026-04-21T06:38:40Z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0x01010003B9143269019E458371C202ABED5547</vt:lpwstr>
  </property>
</Properties>
</file>