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</p:sldMasterIdLst>
  <p:notesMasterIdLst>
    <p:notesMasterId r:id="rId20"/>
  </p:notesMasterIdLst>
  <p:sldIdLst>
    <p:sldId id="263" r:id="rId5"/>
    <p:sldId id="347" r:id="rId6"/>
    <p:sldId id="345" r:id="rId7"/>
    <p:sldId id="346" r:id="rId8"/>
    <p:sldId id="333" r:id="rId9"/>
    <p:sldId id="320" r:id="rId10"/>
    <p:sldId id="321" r:id="rId11"/>
    <p:sldId id="334" r:id="rId12"/>
    <p:sldId id="322" r:id="rId13"/>
    <p:sldId id="323" r:id="rId14"/>
    <p:sldId id="336" r:id="rId15"/>
    <p:sldId id="331" r:id="rId16"/>
    <p:sldId id="332" r:id="rId17"/>
    <p:sldId id="343" r:id="rId18"/>
    <p:sldId id="259" r:id="rId19"/>
  </p:sldIdLst>
  <p:sldSz cx="9144000" cy="5715000" type="screen16x1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F41"/>
    <a:srgbClr val="164B4C"/>
    <a:srgbClr val="3D3D3C"/>
    <a:srgbClr val="322C5B"/>
    <a:srgbClr val="CB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77513" autoAdjust="0"/>
  </p:normalViewPr>
  <p:slideViewPr>
    <p:cSldViewPr snapToGrid="0">
      <p:cViewPr varScale="1">
        <p:scale>
          <a:sx n="105" d="100"/>
          <a:sy n="105" d="100"/>
        </p:scale>
        <p:origin x="1830" y="108"/>
      </p:cViewPr>
      <p:guideLst>
        <p:guide orient="horz" pos="13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6554-725C-0E4A-9087-66A7F1D87B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239838"/>
            <a:ext cx="536257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4FA77-137D-7644-93CA-72183A5A5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4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30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Spravodajská jednotka sa do systému prihlasuje svojím emailom a heslom.  V prípade ak spravodajská jednotka zabudla svoje heslo alebo sa nevie prihlásiť má možnosť použiť ZABUDNUTÉ HESLO.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49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 zakliknutí zabudnutého heslo sa bude vyžadovať zadanie emailovej adresy, na ktorú bude odoslaná správa s možnosťou obnovenia hesla.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54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 úspešnom prihlásení do systému má každá spravodajská jednotka k dispozícii svoju záložku MOJE ZBERY. V tejto časti si vie spravodajská jednotka sledovať aké výkazy je potrebné v danom období odoslať, taktiež je možnosť výkazy vytlačiť poprípade upraviť. Vyplnené výkazy sú označené zelenou farbou a v prípade ak spravodajská jednotka niektorý z výkazov ešte nevyplnila, tak je označený červenou farbou.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25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Sekcia pre respondentov obsahuje všetky výkazy a výstupy, ktoré je možné si stiahnuť, rovnako tak aj metodické pokyny k jednotlivým zisťovaniam. Ďalej obsahuje zoznam spolupracujúcich softvérových spoločností + manuály na stiahnutie výkazu ISCP 1-04. Taktiež v tejto časti nájdete aj pomocník KOV (kód odboru vzdelania) a HISCO (aplikácia na správne zatrieďovanie zamestnaní SK ISCO - 08).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7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V rámci zberného portálu https://zbery.trexima.sk sa dajú využiť dva rôzne varianty ako výkaz odoslať. Buď spravodajská jednotka použije možnosť prihlásenia sa do svojho konta alebo možnosť bez prihlásenia.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u="sng" dirty="0"/>
              <a:t>Bez prihlásenia do zberného portálu: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Ak sa </a:t>
            </a:r>
            <a:r>
              <a:rPr lang="sk-SK"/>
              <a:t>spravodajská jednotka </a:t>
            </a:r>
            <a:r>
              <a:rPr lang="sk-SK" dirty="0"/>
              <a:t>rozhodne využiť možnosť bez prihlásenia do konta, tak stačí ak klikne na práve prebiehajúci zber na zobrazenom obrázku. (Červený rámček)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 zakliknutí práve prebiehajúceho zberu sa spravodajskej jednotke zobrazí žiadosť o vloženie jedinečného kódu. Každá spravodajská jednotka má k dispozícii svoj jedinečný kód.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0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 zadaní jedinečného kódu má spravodajská jednotka povinnosť vyplniť položky e-mail, meno a telefónne číslo.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8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 vyplnení údajov je potrebné vložiť požadovaný vopred vygenerovaný súbor xml cez možnosť ,,vybrať xml,, alebo pomocou ,,Drag and Drop,, a následne zakliknúť nahrať údaje.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 odoslaní súboru sa zobrazí spravodajskej jednotke správa o úspešnom poprípade neúspešnom odoslaní, kde je zobrazené aj percento úspešnosti a krátka štatistika z dodaných dát. Ďalej si je možné zobraziť chybné údaje v dátach poprípade je možné si chybné údaje v dátach exportovať do </a:t>
            </a:r>
            <a:r>
              <a:rPr lang="sk-SK" dirty="0" err="1"/>
              <a:t>excelu</a:t>
            </a:r>
            <a:r>
              <a:rPr lang="sk-SK" dirty="0"/>
              <a:t>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 rozkliknutí zobrazenia chýb si vie každá spravodajská jednotka pozrieť aké chybné položky je potrebné si v rámci výkazu opraviť a v akom počte. Pri každej chybe je uvedené identifikačné číslo zamestnanca, ktorému je potrebné chybu odstrániť.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92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u="sng" dirty="0"/>
              <a:t>Prihlásenie sa do zberného portálu:</a:t>
            </a:r>
          </a:p>
          <a:p>
            <a:endParaRPr lang="sk-SK" u="sng" dirty="0"/>
          </a:p>
          <a:p>
            <a:r>
              <a:rPr lang="sk-SK" dirty="0"/>
              <a:t>Pri odosielaní výkazu pomocou prihlásenia sa do zberného portálu je potrebné v prvom kroku kliknúť na PRIHLÁSENIE.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FA77-137D-7644-93CA-72183A5A5F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C1A-F375-4561-8DD7-F246C0169F35}" type="datetimeFigureOut">
              <a:rPr lang="sk-SK" smtClean="0"/>
              <a:t>17. 3. 2021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BBDD-D5D9-44F1-9DD6-13D557C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415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C1A-F375-4561-8DD7-F246C0169F35}" type="datetimeFigureOut">
              <a:rPr lang="sk-SK" smtClean="0"/>
              <a:t>17. 3. 2021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BBDD-D5D9-44F1-9DD6-13D557C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482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C1A-F375-4561-8DD7-F246C0169F35}" type="datetimeFigureOut">
              <a:rPr lang="sk-SK" smtClean="0"/>
              <a:t>17. 3. 2021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BBDD-D5D9-44F1-9DD6-13D557C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518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9472"/>
            <a:ext cx="7886700" cy="6181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81" b="1" i="0" baseline="0">
                <a:solidFill>
                  <a:srgbClr val="164B4C"/>
                </a:solidFill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sk-SK"/>
              <a:t>KLIKNITE A NAPÍŠTE VÁŠ TITULOK 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2415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422" b="0" i="0">
                <a:solidFill>
                  <a:srgbClr val="3D3D3C"/>
                </a:solidFill>
                <a:latin typeface="Arial" charset="0"/>
                <a:ea typeface="Arial" charset="0"/>
                <a:cs typeface="Arial" charset="0"/>
                <a:sym typeface="Wingdings"/>
              </a:defRPr>
            </a:lvl1pPr>
            <a:lvl2pPr>
              <a:defRPr sz="591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591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591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591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sk-SK"/>
              <a:t>Kliknite a napíšte svoj text 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47813" y="1207624"/>
            <a:ext cx="6048375" cy="632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60" baseline="0">
                <a:solidFill>
                  <a:srgbClr val="84BF41"/>
                </a:solidFill>
                <a:latin typeface="Arial" charset="0"/>
                <a:ea typeface="Arial" charset="0"/>
                <a:cs typeface="Arial" charset="0"/>
                <a:sym typeface="Wingdings"/>
              </a:defRPr>
            </a:lvl1pPr>
            <a:lvl2pPr>
              <a:defRPr>
                <a:solidFill>
                  <a:srgbClr val="3D3D3C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3D3D3C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3D3D3C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3D3D3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sk-SK"/>
              <a:t>Kliknite a napíšte svoj </a:t>
            </a:r>
            <a:r>
              <a:rPr lang="sk-SK" err="1"/>
              <a:t>perex</a:t>
            </a:r>
            <a:r>
              <a:rPr lang="sk-SK"/>
              <a:t> 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032077"/>
            <a:ext cx="9144000" cy="682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28650" y="1797098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7281550" y="5244897"/>
            <a:ext cx="1233800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91" b="1" i="0" err="1">
                <a:solidFill>
                  <a:srgbClr val="164B4C"/>
                </a:solidFill>
                <a:latin typeface="Open Sans" charset="0"/>
                <a:ea typeface="Open Sans" charset="0"/>
                <a:cs typeface="Open Sans" charset="0"/>
              </a:rPr>
              <a:t>www.trexima.sk</a:t>
            </a:r>
            <a:endParaRPr lang="en-US" sz="591" b="1" i="0">
              <a:solidFill>
                <a:srgbClr val="164B4C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5260173"/>
            <a:ext cx="1065333" cy="2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85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556003"/>
            <a:ext cx="6858000" cy="8401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591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sk-SK"/>
              <a:t>KLIKNITE A NAPÍŠTE VÁŠ TEXT 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367453" y="5138617"/>
            <a:ext cx="2409092" cy="15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www.trexima.sk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34901"/>
            <a:ext cx="242316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16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032077"/>
            <a:ext cx="9144000" cy="682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9472"/>
            <a:ext cx="7886700" cy="6181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81" b="1" i="0" baseline="0">
                <a:solidFill>
                  <a:srgbClr val="164B4C"/>
                </a:solidFill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sk-SK"/>
              <a:t>KLIKNITE A NAPÍŠTE VÁŠ TITULOK 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47813" y="1207624"/>
            <a:ext cx="6048375" cy="632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60" baseline="0">
                <a:solidFill>
                  <a:srgbClr val="84BF41"/>
                </a:solidFill>
                <a:latin typeface="Arial" charset="0"/>
                <a:ea typeface="Arial" charset="0"/>
                <a:cs typeface="Arial" charset="0"/>
                <a:sym typeface="Wingdings"/>
              </a:defRPr>
            </a:lvl1pPr>
            <a:lvl2pPr>
              <a:defRPr>
                <a:solidFill>
                  <a:srgbClr val="3D3D3C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3D3D3C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3D3D3C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3D3D3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sk-SK"/>
              <a:t>Kliknite a napíšte svoj </a:t>
            </a:r>
            <a:r>
              <a:rPr lang="sk-SK" err="1"/>
              <a:t>perex</a:t>
            </a:r>
            <a:r>
              <a:rPr lang="sk-SK"/>
              <a:t> 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2" y="2731990"/>
            <a:ext cx="3732003" cy="18595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422" b="0" i="0">
                <a:solidFill>
                  <a:srgbClr val="3D3D3C"/>
                </a:solidFill>
                <a:latin typeface="Arial" charset="0"/>
                <a:ea typeface="Arial" charset="0"/>
                <a:cs typeface="Arial" charset="0"/>
                <a:sym typeface="Wingdings"/>
              </a:defRPr>
            </a:lvl1pPr>
            <a:lvl2pPr>
              <a:defRPr sz="591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591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591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591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sk-SK"/>
              <a:t>Kliknite a napíšte svoj text 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349" y="2731988"/>
            <a:ext cx="3732003" cy="1859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422" b="0" i="0">
                <a:solidFill>
                  <a:srgbClr val="3D3D3C"/>
                </a:solidFill>
                <a:latin typeface="Arial" charset="0"/>
                <a:ea typeface="Arial" charset="0"/>
                <a:cs typeface="Arial" charset="0"/>
                <a:sym typeface="Wingdings"/>
              </a:defRPr>
            </a:lvl1pPr>
            <a:lvl2pPr>
              <a:defRPr sz="591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591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591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591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sk-SK"/>
              <a:t>Kliknite a napíšte svoj text 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28652" y="2289298"/>
            <a:ext cx="3732003" cy="3104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760" b="1" baseline="0">
                <a:solidFill>
                  <a:srgbClr val="164B4C"/>
                </a:solidFill>
                <a:latin typeface="Arial" charset="0"/>
                <a:ea typeface="Arial" charset="0"/>
                <a:cs typeface="Arial" charset="0"/>
                <a:sym typeface="Wingdings"/>
              </a:defRPr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k-SK"/>
              <a:t>Kliknite a napíšete svoj nadpis 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783349" y="2289298"/>
            <a:ext cx="3732003" cy="3104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760" b="1">
                <a:solidFill>
                  <a:srgbClr val="164B4C"/>
                </a:solidFill>
                <a:latin typeface="Arial" charset="0"/>
                <a:ea typeface="Arial" charset="0"/>
                <a:cs typeface="Arial" charset="0"/>
                <a:sym typeface="Wingdings"/>
              </a:defRPr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k-SK"/>
              <a:t>Kliknite a napíšte svoj nadpis 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28650" y="1797098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7281550" y="5244897"/>
            <a:ext cx="1233800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91" b="1" i="0" err="1">
                <a:solidFill>
                  <a:srgbClr val="164B4C"/>
                </a:solidFill>
                <a:latin typeface="Open Sans" charset="0"/>
                <a:ea typeface="Open Sans" charset="0"/>
                <a:cs typeface="Open Sans" charset="0"/>
              </a:rPr>
              <a:t>www.trexima.sk</a:t>
            </a:r>
            <a:endParaRPr lang="en-US" sz="591" b="1" i="0">
              <a:solidFill>
                <a:srgbClr val="164B4C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5260173"/>
            <a:ext cx="1065333" cy="2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6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556003"/>
            <a:ext cx="6858000" cy="8401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591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sk-SK"/>
              <a:t>KLIKNITE A NAPÍŠTE VÁŠ TEXT </a:t>
            </a: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67453" y="5138617"/>
            <a:ext cx="2409092" cy="15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www.trexima.sk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34901"/>
            <a:ext cx="242316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C1A-F375-4561-8DD7-F246C0169F35}" type="datetimeFigureOut">
              <a:rPr lang="sk-SK" smtClean="0"/>
              <a:t>17. 3. 2021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BBDD-D5D9-44F1-9DD6-13D557C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11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C1A-F375-4561-8DD7-F246C0169F35}" type="datetimeFigureOut">
              <a:rPr lang="sk-SK" smtClean="0"/>
              <a:t>17. 3. 2021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BBDD-D5D9-44F1-9DD6-13D557C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82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C1A-F375-4561-8DD7-F246C0169F35}" type="datetimeFigureOut">
              <a:rPr lang="sk-SK" smtClean="0"/>
              <a:t>17. 3. 2021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BBDD-D5D9-44F1-9DD6-13D557C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44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3"/>
            <a:ext cx="7886700" cy="1104636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C1A-F375-4561-8DD7-F246C0169F35}" type="datetimeFigureOut">
              <a:rPr lang="sk-SK" smtClean="0"/>
              <a:t>17. 3. 2021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BBDD-D5D9-44F1-9DD6-13D557C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524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C1A-F375-4561-8DD7-F246C0169F35}" type="datetimeFigureOut">
              <a:rPr lang="sk-SK" smtClean="0"/>
              <a:t>17. 3. 2021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BBDD-D5D9-44F1-9DD6-13D557C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70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C1A-F375-4561-8DD7-F246C0169F35}" type="datetimeFigureOut">
              <a:rPr lang="sk-SK" smtClean="0"/>
              <a:t>17. 3. 2021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BBDD-D5D9-44F1-9DD6-13D557C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107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C1A-F375-4561-8DD7-F246C0169F35}" type="datetimeFigureOut">
              <a:rPr lang="sk-SK" smtClean="0"/>
              <a:t>17. 3. 2021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BBDD-D5D9-44F1-9DD6-13D557C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657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C1A-F375-4561-8DD7-F246C0169F35}" type="datetimeFigureOut">
              <a:rPr lang="sk-SK" smtClean="0"/>
              <a:t>17. 3. 2021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BBDD-D5D9-44F1-9DD6-13D557C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156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EC1A-F375-4561-8DD7-F246C0169F35}" type="datetimeFigureOut">
              <a:rPr lang="sk-SK" smtClean="0"/>
              <a:t>17. 3. 2021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BBDD-D5D9-44F1-9DD6-13D557C070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611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652" r:id="rId14"/>
    <p:sldLayoutId id="21474836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42" y="3606029"/>
            <a:ext cx="1362915" cy="444876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362409" y="2302695"/>
            <a:ext cx="4419180" cy="104644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NOVÝ ZBERNÝ PORTÁL </a:t>
            </a:r>
          </a:p>
          <a:p>
            <a:pPr algn="ctr"/>
            <a:r>
              <a:rPr lang="sk-SK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SPRAVODAJSKÝCH JEDNOTIEK</a:t>
            </a:r>
          </a:p>
          <a:p>
            <a:pPr algn="ctr"/>
            <a:endParaRPr lang="sk-SK" sz="1400" b="1" dirty="0">
              <a:solidFill>
                <a:srgbClr val="84BF41"/>
              </a:solidFill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algn="ctr"/>
            <a:r>
              <a:rPr lang="sk-SK" sz="1600" b="1" dirty="0">
                <a:solidFill>
                  <a:srgbClr val="84BF41"/>
                </a:solidFill>
                <a:latin typeface="Arial" charset="0"/>
                <a:ea typeface="Arial" charset="0"/>
                <a:cs typeface="Arial" charset="0"/>
              </a:rPr>
              <a:t>https://zbery.trexima.sk/</a:t>
            </a:r>
            <a:endParaRPr lang="sk-SK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2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585" y="299476"/>
            <a:ext cx="36385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0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DB80D4C6-EEB5-4FBB-8F3A-F27732447B28}"/>
              </a:ext>
            </a:extLst>
          </p:cNvPr>
          <p:cNvSpPr/>
          <p:nvPr/>
        </p:nvSpPr>
        <p:spPr>
          <a:xfrm>
            <a:off x="7082589" y="304273"/>
            <a:ext cx="725292" cy="4023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741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11776F2D-8ED1-4E7A-A34F-EBB33574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7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8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7F454C55-E807-4E1F-9700-4B90706806FA}"/>
              </a:ext>
            </a:extLst>
          </p:cNvPr>
          <p:cNvSpPr/>
          <p:nvPr/>
        </p:nvSpPr>
        <p:spPr>
          <a:xfrm>
            <a:off x="3824349" y="805554"/>
            <a:ext cx="1495302" cy="4571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599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643187" y="3211117"/>
            <a:ext cx="3857625" cy="991427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800" b="1" dirty="0">
                <a:solidFill>
                  <a:schemeClr val="bg1"/>
                </a:solidFill>
                <a:latin typeface="Arial"/>
                <a:cs typeface="Arial"/>
              </a:rPr>
              <a:t>Ďakujeme</a:t>
            </a:r>
            <a:br>
              <a:rPr lang="sk-SK" sz="1400" b="1" dirty="0">
                <a:latin typeface="Arial"/>
                <a:cs typeface="Arial"/>
              </a:rPr>
            </a:br>
            <a:br>
              <a:rPr lang="sk-SK" sz="2000" b="1" i="1" dirty="0">
                <a:latin typeface="Arial"/>
                <a:cs typeface="Arial"/>
              </a:rPr>
            </a:br>
            <a:r>
              <a:rPr lang="sk-SK" sz="2000" b="1" i="1" dirty="0">
                <a:solidFill>
                  <a:srgbClr val="84BF41"/>
                </a:solidFill>
                <a:latin typeface="Arial"/>
                <a:cs typeface="Arial"/>
              </a:rPr>
              <a:t>https://zbery.trexima.sk/</a:t>
            </a:r>
            <a:r>
              <a:rPr lang="sk-SK" sz="2000" b="1" i="1" dirty="0">
                <a:solidFill>
                  <a:srgbClr val="92D050"/>
                </a:solidFill>
              </a:rPr>
              <a:t> </a:t>
            </a:r>
            <a:br>
              <a:rPr lang="sk-SK" sz="2000" b="1" dirty="0">
                <a:solidFill>
                  <a:srgbClr val="92D050"/>
                </a:solidFill>
                <a:cs typeface="Calibri"/>
              </a:rPr>
            </a:br>
            <a:r>
              <a:rPr lang="sk-SK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059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600" y="231630"/>
            <a:ext cx="3057525" cy="1400175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7F454C55-E807-4E1F-9700-4B90706806FA}"/>
              </a:ext>
            </a:extLst>
          </p:cNvPr>
          <p:cNvSpPr/>
          <p:nvPr/>
        </p:nvSpPr>
        <p:spPr>
          <a:xfrm>
            <a:off x="5015344" y="231630"/>
            <a:ext cx="2988249" cy="15278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57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7F454C55-E807-4E1F-9700-4B90706806FA}"/>
              </a:ext>
            </a:extLst>
          </p:cNvPr>
          <p:cNvSpPr/>
          <p:nvPr/>
        </p:nvSpPr>
        <p:spPr>
          <a:xfrm>
            <a:off x="6968836" y="484909"/>
            <a:ext cx="1546514" cy="290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441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7F454C55-E807-4E1F-9700-4B90706806FA}"/>
              </a:ext>
            </a:extLst>
          </p:cNvPr>
          <p:cNvSpPr/>
          <p:nvPr/>
        </p:nvSpPr>
        <p:spPr>
          <a:xfrm>
            <a:off x="6944158" y="898155"/>
            <a:ext cx="1714931" cy="2656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43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654" y="304273"/>
            <a:ext cx="3638550" cy="40957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8"/>
            <a:ext cx="9144000" cy="5711031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7F454C55-E807-4E1F-9700-4B90706806FA}"/>
              </a:ext>
            </a:extLst>
          </p:cNvPr>
          <p:cNvSpPr/>
          <p:nvPr/>
        </p:nvSpPr>
        <p:spPr>
          <a:xfrm>
            <a:off x="4572000" y="2625250"/>
            <a:ext cx="3278459" cy="624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807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5C2B1345-8756-4BAD-B7A1-FC578B1FEF6E}"/>
              </a:ext>
            </a:extLst>
          </p:cNvPr>
          <p:cNvSpPr/>
          <p:nvPr/>
        </p:nvSpPr>
        <p:spPr>
          <a:xfrm>
            <a:off x="3278459" y="3025697"/>
            <a:ext cx="2468136" cy="7136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996" y="339818"/>
            <a:ext cx="36385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6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34"/>
            <a:ext cx="9144000" cy="572243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005" y="218795"/>
            <a:ext cx="3638550" cy="409575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C18713B9-97AA-4B5B-9C4E-4071311DBDD5}"/>
              </a:ext>
            </a:extLst>
          </p:cNvPr>
          <p:cNvSpPr/>
          <p:nvPr/>
        </p:nvSpPr>
        <p:spPr>
          <a:xfrm>
            <a:off x="3083668" y="2714017"/>
            <a:ext cx="2859932" cy="12840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978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AE9E8F21-2340-4EC9-924E-53F37EA58C45}"/>
              </a:ext>
            </a:extLst>
          </p:cNvPr>
          <p:cNvSpPr/>
          <p:nvPr/>
        </p:nvSpPr>
        <p:spPr>
          <a:xfrm>
            <a:off x="3984701" y="5072412"/>
            <a:ext cx="1063083" cy="421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102" y="353265"/>
            <a:ext cx="3638550" cy="409575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5F5DC059-A042-4BE9-BAC8-3AFA926E2B2D}"/>
              </a:ext>
            </a:extLst>
          </p:cNvPr>
          <p:cNvSpPr/>
          <p:nvPr/>
        </p:nvSpPr>
        <p:spPr>
          <a:xfrm>
            <a:off x="5197416" y="3950488"/>
            <a:ext cx="1063083" cy="421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074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995" y="366712"/>
            <a:ext cx="36385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4014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C18F3F9A28E46BA12D9F089956FB6" ma:contentTypeVersion="8" ma:contentTypeDescription="Umožňuje vytvoriť nový dokument." ma:contentTypeScope="" ma:versionID="ac2ed1dc9b1acf1ed01a11f890113307">
  <xsd:schema xmlns:xsd="http://www.w3.org/2001/XMLSchema" xmlns:xs="http://www.w3.org/2001/XMLSchema" xmlns:p="http://schemas.microsoft.com/office/2006/metadata/properties" xmlns:ns2="189bd985-1dde-4753-9b0e-0851b847852f" xmlns:ns3="d8d42950-9f83-44a4-9d7b-a84d899e5972" targetNamespace="http://schemas.microsoft.com/office/2006/metadata/properties" ma:root="true" ma:fieldsID="49b528c3c7cb8c83a1828d287bd1b862" ns2:_="" ns3:_="">
    <xsd:import namespace="189bd985-1dde-4753-9b0e-0851b847852f"/>
    <xsd:import namespace="d8d42950-9f83-44a4-9d7b-a84d899e59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bd985-1dde-4753-9b0e-0851b8478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42950-9f83-44a4-9d7b-a84d899e59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BEBF90-A176-4704-A877-FAEB84B8A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bd985-1dde-4753-9b0e-0851b847852f"/>
    <ds:schemaRef ds:uri="d8d42950-9f83-44a4-9d7b-a84d899e5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1FFAB0-5DA6-49B9-B393-2940AA58F2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3D5DA6-FB4E-41D1-B464-215DDAD304D7}">
  <ds:schemaRefs>
    <ds:schemaRef ds:uri="http://purl.org/dc/dcmitype/"/>
    <ds:schemaRef ds:uri="d8d42950-9f83-44a4-9d7b-a84d899e597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189bd985-1dde-4753-9b0e-0851b847852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FINAL_nove zbery 2019</Template>
  <TotalTime>1731</TotalTime>
  <Words>472</Words>
  <Application>Microsoft Office PowerPoint</Application>
  <PresentationFormat>Prezentácia na obrazovke (16:10)</PresentationFormat>
  <Paragraphs>35</Paragraphs>
  <Slides>15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Ďakujeme  https://zbery.trexima.sk/ 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Miroslav Chládek</dc:creator>
  <cp:lastModifiedBy>Ľubomír Kadlečík</cp:lastModifiedBy>
  <cp:revision>23</cp:revision>
  <cp:lastPrinted>2019-06-12T08:28:47Z</cp:lastPrinted>
  <dcterms:created xsi:type="dcterms:W3CDTF">2019-06-11T12:02:59Z</dcterms:created>
  <dcterms:modified xsi:type="dcterms:W3CDTF">2021-03-18T12:16:18Z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0x010100B80C18F3F9A28E46BA12D9F089956FB6</vt:lpwstr>
  </property>
  <property fmtid="{D5CDD505-2E9C-101B-9397-08002B2CF9AE}" pid="3" name="Order">
    <vt:r8>9200</vt:r8>
  </property>
  <property fmtid="{D5CDD505-2E9C-101B-9397-08002B2CF9AE}" pid="4" name="ComplianceAssetId">
    <vt:lpwstr/>
  </property>
</Properties>
</file>