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charts/chartEx1.xml" ContentType="application/vnd.ms-office.chartex+xml"/>
  <Override PartName="/ppt/charts/style1.xml" ContentType="application/vnd.ms-office.chartstyle+xml"/>
  <Override PartName="/ppt/charts/colors1.xml" ContentType="application/vnd.ms-office.chartcolorstyl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embedTrueTypeFonts="1" saveSubsetFonts="1" autoCompressPictures="0">
  <p:sldMasterIdLst>
    <p:sldMasterId id="2147483660" r:id="rId4"/>
  </p:sldMasterIdLst>
  <p:notesMasterIdLst>
    <p:notesMasterId r:id="rId16"/>
  </p:notesMasterIdLst>
  <p:sldIdLst>
    <p:sldId id="256" r:id="rId5"/>
    <p:sldId id="262" r:id="rId6"/>
    <p:sldId id="290" r:id="rId7"/>
    <p:sldId id="294" r:id="rId8"/>
    <p:sldId id="295" r:id="rId9"/>
    <p:sldId id="302" r:id="rId10"/>
    <p:sldId id="304" r:id="rId11"/>
    <p:sldId id="309" r:id="rId12"/>
    <p:sldId id="310" r:id="rId13"/>
    <p:sldId id="313" r:id="rId14"/>
    <p:sldId id="278" r:id="rId15"/>
  </p:sldIdLst>
  <p:sldSz cx="9144000" cy="5143500" type="screen16x9"/>
  <p:notesSz cx="6858000" cy="9144000"/>
  <p:embeddedFontLst>
    <p:embeddedFont>
      <p:font typeface="Calibri" panose="020F0502020204030204" pitchFamily="34" charset="0"/>
      <p:regular r:id="rId17"/>
      <p:bold r:id="rId18"/>
      <p:italic r:id="rId19"/>
      <p:boldItalic r:id="rId20"/>
    </p:embeddedFont>
    <p:embeddedFont>
      <p:font typeface="Poppins" panose="020B0604020202020204" charset="-18"/>
      <p:regular r:id="rId21"/>
      <p:bold r:id="rId22"/>
      <p:italic r:id="rId23"/>
      <p:boldItalic r:id="rId24"/>
    </p:embeddedFont>
    <p:embeddedFont>
      <p:font typeface="Poppins Light" panose="020B0604020202020204" charset="-18"/>
      <p:regular r:id="rId25"/>
      <p:bold r:id="rId26"/>
      <p:italic r:id="rId27"/>
      <p:boldItalic r:id="rId28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79E27E30-AE10-4ABC-87DB-6C7A728FB2C7}" v="1" dt="2021-03-08T11:51:20.980"/>
  </p1510:revLst>
</p1510:revInfo>
</file>

<file path=ppt/tableStyles.xml><?xml version="1.0" encoding="utf-8"?>
<a:tblStyleLst xmlns:a="http://schemas.openxmlformats.org/drawingml/2006/main" def="{D78134A6-8A35-4776-8A32-854650AE99A9}">
  <a:tblStyle styleId="{D78134A6-8A35-4776-8A32-854650AE99A9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3C2FFA5D-87B4-456A-9821-1D502468CF0F}" styleName="Štýl s motívom 1 - zvýraznenie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3" d="100"/>
          <a:sy n="103" d="100"/>
        </p:scale>
        <p:origin x="802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font" Target="fonts/font2.fntdata"/><Relationship Id="rId26" Type="http://schemas.openxmlformats.org/officeDocument/2006/relationships/font" Target="fonts/font10.fntdata"/><Relationship Id="rId3" Type="http://schemas.openxmlformats.org/officeDocument/2006/relationships/customXml" Target="../customXml/item3.xml"/><Relationship Id="rId21" Type="http://schemas.openxmlformats.org/officeDocument/2006/relationships/font" Target="fonts/font5.fntdata"/><Relationship Id="rId34" Type="http://schemas.microsoft.com/office/2015/10/relationships/revisionInfo" Target="revisionInfo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font" Target="fonts/font1.fntdata"/><Relationship Id="rId25" Type="http://schemas.openxmlformats.org/officeDocument/2006/relationships/font" Target="fonts/font9.fntdata"/><Relationship Id="rId33" Type="http://schemas.microsoft.com/office/2016/11/relationships/changesInfo" Target="changesInfos/changesInfo1.xml"/><Relationship Id="rId2" Type="http://schemas.openxmlformats.org/officeDocument/2006/relationships/customXml" Target="../customXml/item2.xml"/><Relationship Id="rId16" Type="http://schemas.openxmlformats.org/officeDocument/2006/relationships/notesMaster" Target="notesMasters/notesMaster1.xml"/><Relationship Id="rId20" Type="http://schemas.openxmlformats.org/officeDocument/2006/relationships/font" Target="fonts/font4.fntdata"/><Relationship Id="rId29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font" Target="fonts/font8.fntdata"/><Relationship Id="rId32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font" Target="fonts/font7.fntdata"/><Relationship Id="rId28" Type="http://schemas.openxmlformats.org/officeDocument/2006/relationships/font" Target="fonts/font12.fntdata"/><Relationship Id="rId10" Type="http://schemas.openxmlformats.org/officeDocument/2006/relationships/slide" Target="slides/slide6.xml"/><Relationship Id="rId19" Type="http://schemas.openxmlformats.org/officeDocument/2006/relationships/font" Target="fonts/font3.fntdata"/><Relationship Id="rId31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font" Target="fonts/font6.fntdata"/><Relationship Id="rId27" Type="http://schemas.openxmlformats.org/officeDocument/2006/relationships/font" Target="fonts/font11.fntdata"/><Relationship Id="rId30" Type="http://schemas.openxmlformats.org/officeDocument/2006/relationships/viewProps" Target="viewProps.xml"/><Relationship Id="rId8" Type="http://schemas.openxmlformats.org/officeDocument/2006/relationships/slide" Target="slides/slide4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Jozef Krabáč" userId="86c29a12-a268-4ffc-99a9-dd4fc2ca5f84" providerId="ADAL" clId="{79E27E30-AE10-4ABC-87DB-6C7A728FB2C7}"/>
    <pc:docChg chg="modSld">
      <pc:chgData name="Jozef Krabáč" userId="86c29a12-a268-4ffc-99a9-dd4fc2ca5f84" providerId="ADAL" clId="{79E27E30-AE10-4ABC-87DB-6C7A728FB2C7}" dt="2021-03-16T11:19:15.302" v="5" actId="27918"/>
      <pc:docMkLst>
        <pc:docMk/>
      </pc:docMkLst>
      <pc:sldChg chg="modSp mod">
        <pc:chgData name="Jozef Krabáč" userId="86c29a12-a268-4ffc-99a9-dd4fc2ca5f84" providerId="ADAL" clId="{79E27E30-AE10-4ABC-87DB-6C7A728FB2C7}" dt="2021-03-08T12:01:07.320" v="0" actId="1076"/>
        <pc:sldMkLst>
          <pc:docMk/>
          <pc:sldMk cId="0" sldId="256"/>
        </pc:sldMkLst>
        <pc:spChg chg="mod">
          <ac:chgData name="Jozef Krabáč" userId="86c29a12-a268-4ffc-99a9-dd4fc2ca5f84" providerId="ADAL" clId="{79E27E30-AE10-4ABC-87DB-6C7A728FB2C7}" dt="2021-03-08T12:01:07.320" v="0" actId="1076"/>
          <ac:spMkLst>
            <pc:docMk/>
            <pc:sldMk cId="0" sldId="256"/>
            <ac:spMk id="65" creationId="{00000000-0000-0000-0000-000000000000}"/>
          </ac:spMkLst>
        </pc:spChg>
      </pc:sldChg>
      <pc:sldChg chg="mod">
        <pc:chgData name="Jozef Krabáč" userId="86c29a12-a268-4ffc-99a9-dd4fc2ca5f84" providerId="ADAL" clId="{79E27E30-AE10-4ABC-87DB-6C7A728FB2C7}" dt="2021-03-16T11:19:15.302" v="5" actId="27918"/>
        <pc:sldMkLst>
          <pc:docMk/>
          <pc:sldMk cId="2941044106" sldId="309"/>
        </pc:sldMkLst>
      </pc:sldChg>
    </pc:docChg>
  </pc:docChgLst>
</pc:chgInfo>
</file>

<file path=ppt/charts/_rels/chartEx1.xml.rels><?xml version="1.0" encoding="UTF-8" standalone="yes"?>
<Relationships xmlns="http://schemas.openxmlformats.org/package/2006/relationships"><Relationship Id="rId3" Type="http://schemas.microsoft.com/office/2011/relationships/chartColorStyle" Target="colors1.xml"/><Relationship Id="rId2" Type="http://schemas.microsoft.com/office/2011/relationships/chartStyle" Target="style1.xml"/><Relationship Id="rId1" Type="http://schemas.openxmlformats.org/officeDocument/2006/relationships/oleObject" Target="https://treximask.sharepoint.com/sites/sri/Shared%20Documents/Aktivita%20&#269;.%204/Aktualiz&#225;cia%20SK%20ISCO-08/podklad%20k%20pPT.xlsx" TargetMode="External"/></Relationships>
</file>

<file path=ppt/charts/chartEx1.xml><?xml version="1.0" encoding="utf-8"?>
<cx:chartSpace xmlns:a="http://schemas.openxmlformats.org/drawingml/2006/main" xmlns:r="http://schemas.openxmlformats.org/officeDocument/2006/relationships" xmlns:cx="http://schemas.microsoft.com/office/drawing/2014/chartex">
  <cx:chartData>
    <cx:externalData r:id="rId1" cx:autoUpdate="0"/>
    <cx:data id="0">
      <cx:strDim type="cat">
        <cx:f>Hárok2!$F$5:$F$11</cx:f>
        <cx:lvl ptCount="7">
          <cx:pt idx="0">Doplnené zamestnania </cx:pt>
          <cx:pt idx="1">Vyradené zamestnania</cx:pt>
          <cx:pt idx="2">Preradené zamestnania</cx:pt>
          <cx:pt idx="3">Rozdelené 7 zamestnania na 17 zamestnaní</cx:pt>
          <cx:pt idx="4">Zlučených 28 zamestnaní do 17 zamestnaní</cx:pt>
          <cx:pt idx="5">Zmena kódu</cx:pt>
          <cx:pt idx="6">Zmena názvu </cx:pt>
        </cx:lvl>
      </cx:strDim>
      <cx:numDim type="size">
        <cx:f>Hárok2!$G$5:$G$11</cx:f>
        <cx:lvl ptCount="7" formatCode="General">
          <cx:pt idx="0">150</cx:pt>
          <cx:pt idx="1">4</cx:pt>
          <cx:pt idx="2">4</cx:pt>
          <cx:pt idx="3">7</cx:pt>
          <cx:pt idx="4">28</cx:pt>
          <cx:pt idx="5">6</cx:pt>
          <cx:pt idx="6">90</cx:pt>
        </cx:lvl>
      </cx:numDim>
    </cx:data>
  </cx:chartData>
  <cx:chart>
    <cx:plotArea>
      <cx:plotAreaRegion>
        <cx:series layoutId="sunburst" uniqueId="{2C980332-BDF5-4F08-83C1-C4EDF9353517}">
          <cx:dataLabels>
            <cx:visibility seriesName="0" categoryName="1" value="1"/>
            <cx:separator> </cx:separator>
          </cx:dataLabels>
          <cx:dataId val="0"/>
        </cx:series>
      </cx:plotAreaRegion>
    </cx:plotArea>
    <cx:legend pos="b" align="ctr" overlay="0">
      <cx:txPr>
        <a:bodyPr spcFirstLastPara="1" vertOverflow="ellipsis" horzOverflow="overflow" wrap="square" lIns="0" tIns="0" rIns="0" bIns="0" anchor="ctr" anchorCtr="1"/>
        <a:lstStyle/>
        <a:p>
          <a:pPr algn="ctr" rtl="0">
            <a:defRPr sz="1000"/>
          </a:pPr>
          <a:endParaRPr lang="sk-SK" sz="1000" b="0" i="0" u="none" strike="noStrike" baseline="0">
            <a:solidFill>
              <a:srgbClr val="65617D">
                <a:lumMod val="65000"/>
                <a:lumOff val="35000"/>
              </a:srgbClr>
            </a:solidFill>
            <a:latin typeface="Arial"/>
          </a:endParaRPr>
        </a:p>
      </cx:txPr>
    </cx:legend>
  </cx:chart>
</cx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38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/>
  </cs:chartArea>
  <cs:dataLabel>
    <cs:lnRef idx="0"/>
    <cs:fillRef idx="0"/>
    <cs:effectRef idx="0"/>
    <cs:fontRef idx="minor">
      <a:schemeClr val="lt1"/>
    </cs:fontRef>
    <cs:defRPr sz="9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19050">
        <a:solidFill>
          <a:schemeClr val="lt1"/>
        </a:solidFill>
      </a:ln>
    </cs:spPr>
  </cs:dataPoint>
  <cs:dataPoint3D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9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/>
  </cs:seriesAxis>
  <cs:seriesLine>
    <cs:lnRef idx="0"/>
    <cs:fillRef idx="0"/>
    <cs:effectRef idx="0"/>
    <cs:fontRef idx="minor">
      <a:schemeClr val="tx1"/>
    </cs:fontRef>
    <cs:spPr>
      <a:ln w="9525" cap="flat">
        <a:solidFill>
          <a:srgbClr val="D9D9D9"/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/>
  </cs:valueAxis>
  <cs:wall>
    <cs:lnRef idx="0"/>
    <cs:fillRef idx="0"/>
    <cs:effectRef idx="0"/>
    <cs:fontRef idx="minor">
      <a:schemeClr val="tx1"/>
    </cs:fontRef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g35f391192_0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3" name="Google Shape;63;g35f391192_0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g35ed75ccf_0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3" name="Google Shape;103;g35ed75ccf_0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6" name="Google Shape;96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89958297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Google Shape;207;g35ed75ccf_0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8" name="Google Shape;208;g35ed75ccf_02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81093245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Google Shape;207;g35ed75ccf_0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8" name="Google Shape;208;g35ed75ccf_02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03994411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" name="Google Shape;246;g35ed75ccf_05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7" name="Google Shape;247;g35ed75ccf_05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43371548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8" name="Google Shape;278;g35ed75ccf_010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9" name="Google Shape;279;g35ed75ccf_010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10798484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g35f391192_0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4" name="Google Shape;84;g35f391192_0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6335085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0" name="Google Shape;300;g35ed75ccf_0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1" name="Google Shape;301;g35ed75ccf_02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Google Shape;10;p2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4581150" y="1759800"/>
            <a:ext cx="4371926" cy="3210074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Google Shape;11;p2"/>
          <p:cNvSpPr txBox="1">
            <a:spLocks noGrp="1"/>
          </p:cNvSpPr>
          <p:nvPr>
            <p:ph type="ctrTitle"/>
          </p:nvPr>
        </p:nvSpPr>
        <p:spPr>
          <a:xfrm>
            <a:off x="685800" y="696425"/>
            <a:ext cx="5391000" cy="29304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1 column" type="tx">
  <p:cSld name="TITLE_AND_BODY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Google Shape;22;p5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5289349" y="2301324"/>
            <a:ext cx="3702249" cy="2686125"/>
          </a:xfrm>
          <a:prstGeom prst="rect">
            <a:avLst/>
          </a:prstGeom>
          <a:noFill/>
          <a:ln>
            <a:noFill/>
          </a:ln>
        </p:spPr>
      </p:pic>
      <p:sp>
        <p:nvSpPr>
          <p:cNvPr id="23" name="Google Shape;23;p5"/>
          <p:cNvSpPr txBox="1">
            <a:spLocks noGrp="1"/>
          </p:cNvSpPr>
          <p:nvPr>
            <p:ph type="title"/>
          </p:nvPr>
        </p:nvSpPr>
        <p:spPr>
          <a:xfrm>
            <a:off x="457200" y="1044175"/>
            <a:ext cx="6300300" cy="8574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body" idx="1"/>
          </p:nvPr>
        </p:nvSpPr>
        <p:spPr>
          <a:xfrm>
            <a:off x="457200" y="2038350"/>
            <a:ext cx="4929300" cy="18627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68300">
              <a:spcBef>
                <a:spcPts val="600"/>
              </a:spcBef>
              <a:spcAft>
                <a:spcPts val="0"/>
              </a:spcAft>
              <a:buSzPts val="2200"/>
              <a:buChar char="●"/>
              <a:defRPr/>
            </a:lvl1pPr>
            <a:lvl2pPr marL="914400" lvl="1" indent="-368300">
              <a:spcBef>
                <a:spcPts val="0"/>
              </a:spcBef>
              <a:spcAft>
                <a:spcPts val="0"/>
              </a:spcAft>
              <a:buSzPts val="2200"/>
              <a:buChar char="○"/>
              <a:defRPr/>
            </a:lvl2pPr>
            <a:lvl3pPr marL="1371600" lvl="2" indent="-368300">
              <a:spcBef>
                <a:spcPts val="0"/>
              </a:spcBef>
              <a:spcAft>
                <a:spcPts val="0"/>
              </a:spcAft>
              <a:buSzPts val="2200"/>
              <a:buChar char="■"/>
              <a:defRPr/>
            </a:lvl3pPr>
            <a:lvl4pPr marL="1828800" lvl="3" indent="-368300">
              <a:spcBef>
                <a:spcPts val="0"/>
              </a:spcBef>
              <a:spcAft>
                <a:spcPts val="0"/>
              </a:spcAft>
              <a:buSzPts val="2200"/>
              <a:buChar char="●"/>
              <a:defRPr/>
            </a:lvl4pPr>
            <a:lvl5pPr marL="2286000" lvl="4" indent="-368300">
              <a:spcBef>
                <a:spcPts val="0"/>
              </a:spcBef>
              <a:spcAft>
                <a:spcPts val="0"/>
              </a:spcAft>
              <a:buSzPts val="2200"/>
              <a:buChar char="○"/>
              <a:defRPr/>
            </a:lvl5pPr>
            <a:lvl6pPr marL="2743200" lvl="5" indent="-368300">
              <a:spcBef>
                <a:spcPts val="0"/>
              </a:spcBef>
              <a:spcAft>
                <a:spcPts val="0"/>
              </a:spcAft>
              <a:buSzPts val="2200"/>
              <a:buChar char="■"/>
              <a:defRPr/>
            </a:lvl6pPr>
            <a:lvl7pPr marL="3200400" lvl="6" indent="-368300">
              <a:spcBef>
                <a:spcPts val="0"/>
              </a:spcBef>
              <a:spcAft>
                <a:spcPts val="0"/>
              </a:spcAft>
              <a:buSzPts val="2200"/>
              <a:buChar char="●"/>
              <a:defRPr/>
            </a:lvl7pPr>
            <a:lvl8pPr marL="3657600" lvl="7" indent="-368300">
              <a:spcBef>
                <a:spcPts val="0"/>
              </a:spcBef>
              <a:spcAft>
                <a:spcPts val="0"/>
              </a:spcAft>
              <a:buSzPts val="2200"/>
              <a:buChar char="○"/>
              <a:defRPr/>
            </a:lvl8pPr>
            <a:lvl9pPr marL="4114800" lvl="8" indent="-368300">
              <a:spcBef>
                <a:spcPts val="0"/>
              </a:spcBef>
              <a:spcAft>
                <a:spcPts val="0"/>
              </a:spcAft>
              <a:buSzPts val="2200"/>
              <a:buChar char="■"/>
              <a:defRPr/>
            </a:lvl9pPr>
          </a:lstStyle>
          <a:p>
            <a:endParaRPr/>
          </a:p>
        </p:txBody>
      </p:sp>
      <p:sp>
        <p:nvSpPr>
          <p:cNvPr id="25" name="Google Shape;25;p5"/>
          <p:cNvSpPr txBox="1">
            <a:spLocks noGrp="1"/>
          </p:cNvSpPr>
          <p:nvPr>
            <p:ph type="sldNum" idx="12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3 columns">
  <p:cSld name="TITLE_AND_TWO_COLUMNS_1"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8"/>
          <p:cNvSpPr txBox="1">
            <a:spLocks noGrp="1"/>
          </p:cNvSpPr>
          <p:nvPr>
            <p:ph type="title"/>
          </p:nvPr>
        </p:nvSpPr>
        <p:spPr>
          <a:xfrm>
            <a:off x="457200" y="1044175"/>
            <a:ext cx="6300300" cy="8574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9pPr>
          </a:lstStyle>
          <a:p>
            <a:endParaRPr/>
          </a:p>
        </p:txBody>
      </p:sp>
      <p:sp>
        <p:nvSpPr>
          <p:cNvPr id="41" name="Google Shape;41;p8"/>
          <p:cNvSpPr txBox="1">
            <a:spLocks noGrp="1"/>
          </p:cNvSpPr>
          <p:nvPr>
            <p:ph type="body" idx="1"/>
          </p:nvPr>
        </p:nvSpPr>
        <p:spPr>
          <a:xfrm>
            <a:off x="457200" y="2082325"/>
            <a:ext cx="2359800" cy="28434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30200" rtl="0">
              <a:spcBef>
                <a:spcPts val="600"/>
              </a:spcBef>
              <a:spcAft>
                <a:spcPts val="0"/>
              </a:spcAft>
              <a:buSzPts val="1600"/>
              <a:buChar char="●"/>
              <a:defRPr sz="1600"/>
            </a:lvl1pPr>
            <a:lvl2pPr marL="914400" lvl="1" indent="-330200" rtl="0"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2pPr>
            <a:lvl3pPr marL="1371600" lvl="2" indent="-330200" rtl="0"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3pPr>
            <a:lvl4pPr marL="1828800" lvl="3" indent="-330200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4pPr>
            <a:lvl5pPr marL="2286000" lvl="4" indent="-330200" rtl="0"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5pPr>
            <a:lvl6pPr marL="2743200" lvl="5" indent="-330200" rtl="0"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6pPr>
            <a:lvl7pPr marL="3200400" lvl="6" indent="-330200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7pPr>
            <a:lvl8pPr marL="3657600" lvl="7" indent="-330200" rtl="0"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8pPr>
            <a:lvl9pPr marL="4114800" lvl="8" indent="-330200" rtl="0"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9pPr>
          </a:lstStyle>
          <a:p>
            <a:endParaRPr/>
          </a:p>
        </p:txBody>
      </p:sp>
      <p:sp>
        <p:nvSpPr>
          <p:cNvPr id="42" name="Google Shape;42;p8"/>
          <p:cNvSpPr txBox="1">
            <a:spLocks noGrp="1"/>
          </p:cNvSpPr>
          <p:nvPr>
            <p:ph type="body" idx="2"/>
          </p:nvPr>
        </p:nvSpPr>
        <p:spPr>
          <a:xfrm>
            <a:off x="3392100" y="2082325"/>
            <a:ext cx="2359800" cy="28434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30200" rtl="0">
              <a:spcBef>
                <a:spcPts val="600"/>
              </a:spcBef>
              <a:spcAft>
                <a:spcPts val="0"/>
              </a:spcAft>
              <a:buSzPts val="1600"/>
              <a:buChar char="●"/>
              <a:defRPr sz="1600"/>
            </a:lvl1pPr>
            <a:lvl2pPr marL="914400" lvl="1" indent="-330200" rtl="0"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2pPr>
            <a:lvl3pPr marL="1371600" lvl="2" indent="-330200" rtl="0"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3pPr>
            <a:lvl4pPr marL="1828800" lvl="3" indent="-330200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4pPr>
            <a:lvl5pPr marL="2286000" lvl="4" indent="-330200" rtl="0"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5pPr>
            <a:lvl6pPr marL="2743200" lvl="5" indent="-330200" rtl="0"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6pPr>
            <a:lvl7pPr marL="3200400" lvl="6" indent="-330200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7pPr>
            <a:lvl8pPr marL="3657600" lvl="7" indent="-330200" rtl="0"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8pPr>
            <a:lvl9pPr marL="4114800" lvl="8" indent="-330200" rtl="0"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9pPr>
          </a:lstStyle>
          <a:p>
            <a:endParaRPr/>
          </a:p>
        </p:txBody>
      </p:sp>
      <p:sp>
        <p:nvSpPr>
          <p:cNvPr id="43" name="Google Shape;43;p8"/>
          <p:cNvSpPr txBox="1">
            <a:spLocks noGrp="1"/>
          </p:cNvSpPr>
          <p:nvPr>
            <p:ph type="body" idx="3"/>
          </p:nvPr>
        </p:nvSpPr>
        <p:spPr>
          <a:xfrm>
            <a:off x="6326997" y="2082325"/>
            <a:ext cx="2359800" cy="28434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30200" rtl="0">
              <a:spcBef>
                <a:spcPts val="600"/>
              </a:spcBef>
              <a:spcAft>
                <a:spcPts val="0"/>
              </a:spcAft>
              <a:buSzPts val="1600"/>
              <a:buChar char="●"/>
              <a:defRPr sz="1600"/>
            </a:lvl1pPr>
            <a:lvl2pPr marL="914400" lvl="1" indent="-330200" rtl="0"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2pPr>
            <a:lvl3pPr marL="1371600" lvl="2" indent="-330200" rtl="0"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3pPr>
            <a:lvl4pPr marL="1828800" lvl="3" indent="-330200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4pPr>
            <a:lvl5pPr marL="2286000" lvl="4" indent="-330200" rtl="0"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5pPr>
            <a:lvl6pPr marL="2743200" lvl="5" indent="-330200" rtl="0"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6pPr>
            <a:lvl7pPr marL="3200400" lvl="6" indent="-330200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7pPr>
            <a:lvl8pPr marL="3657600" lvl="7" indent="-330200" rtl="0"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8pPr>
            <a:lvl9pPr marL="4114800" lvl="8" indent="-330200" rtl="0"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9pPr>
          </a:lstStyle>
          <a:p>
            <a:endParaRPr/>
          </a:p>
        </p:txBody>
      </p:sp>
      <p:sp>
        <p:nvSpPr>
          <p:cNvPr id="44" name="Google Shape;44;p8"/>
          <p:cNvSpPr txBox="1">
            <a:spLocks noGrp="1"/>
          </p:cNvSpPr>
          <p:nvPr>
            <p:ph type="sldNum" idx="12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" name="Google Shape;46;p9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5872725" y="2225700"/>
            <a:ext cx="3118876" cy="2765399"/>
          </a:xfrm>
          <a:prstGeom prst="rect">
            <a:avLst/>
          </a:prstGeom>
          <a:noFill/>
          <a:ln>
            <a:noFill/>
          </a:ln>
        </p:spPr>
      </p:pic>
      <p:sp>
        <p:nvSpPr>
          <p:cNvPr id="47" name="Google Shape;47;p9"/>
          <p:cNvSpPr txBox="1">
            <a:spLocks noGrp="1"/>
          </p:cNvSpPr>
          <p:nvPr>
            <p:ph type="title"/>
          </p:nvPr>
        </p:nvSpPr>
        <p:spPr>
          <a:xfrm>
            <a:off x="457200" y="1044175"/>
            <a:ext cx="6300300" cy="8574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9"/>
          <p:cNvSpPr txBox="1">
            <a:spLocks noGrp="1"/>
          </p:cNvSpPr>
          <p:nvPr>
            <p:ph type="sldNum" idx="12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no illustration">
  <p:cSld name="TITLE_ONLY_1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10"/>
          <p:cNvSpPr txBox="1">
            <a:spLocks noGrp="1"/>
          </p:cNvSpPr>
          <p:nvPr>
            <p:ph type="title"/>
          </p:nvPr>
        </p:nvSpPr>
        <p:spPr>
          <a:xfrm>
            <a:off x="457200" y="1044175"/>
            <a:ext cx="6300300" cy="8574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10"/>
          <p:cNvSpPr txBox="1">
            <a:spLocks noGrp="1"/>
          </p:cNvSpPr>
          <p:nvPr>
            <p:ph type="sldNum" idx="12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" name="Google Shape;57;p12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5541170" y="2518284"/>
            <a:ext cx="3450425" cy="2472825"/>
          </a:xfrm>
          <a:prstGeom prst="rect">
            <a:avLst/>
          </a:prstGeom>
          <a:noFill/>
          <a:ln>
            <a:noFill/>
          </a:ln>
        </p:spPr>
      </p:pic>
      <p:sp>
        <p:nvSpPr>
          <p:cNvPr id="58" name="Google Shape;58;p12"/>
          <p:cNvSpPr txBox="1">
            <a:spLocks noGrp="1"/>
          </p:cNvSpPr>
          <p:nvPr>
            <p:ph type="sldNum" idx="12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no illustration">
  <p:cSld name="BLANK_1"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13"/>
          <p:cNvSpPr txBox="1">
            <a:spLocks noGrp="1"/>
          </p:cNvSpPr>
          <p:nvPr>
            <p:ph type="sldNum" idx="12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">
    <p:bg>
      <p:bgPr>
        <a:solidFill>
          <a:srgbClr val="FFFFFF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457200" y="1044175"/>
            <a:ext cx="63003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Font typeface="Poppins"/>
              <a:buNone/>
              <a:defRPr sz="4800" b="1">
                <a:solidFill>
                  <a:schemeClr val="dk2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Font typeface="Poppins"/>
              <a:buNone/>
              <a:defRPr sz="4800" b="1">
                <a:solidFill>
                  <a:schemeClr val="dk2"/>
                </a:solidFill>
                <a:latin typeface="Poppins"/>
                <a:ea typeface="Poppins"/>
                <a:cs typeface="Poppins"/>
                <a:sym typeface="Poppins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Font typeface="Poppins"/>
              <a:buNone/>
              <a:defRPr sz="4800" b="1">
                <a:solidFill>
                  <a:schemeClr val="dk2"/>
                </a:solidFill>
                <a:latin typeface="Poppins"/>
                <a:ea typeface="Poppins"/>
                <a:cs typeface="Poppins"/>
                <a:sym typeface="Poppins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Font typeface="Poppins"/>
              <a:buNone/>
              <a:defRPr sz="4800" b="1">
                <a:solidFill>
                  <a:schemeClr val="dk2"/>
                </a:solidFill>
                <a:latin typeface="Poppins"/>
                <a:ea typeface="Poppins"/>
                <a:cs typeface="Poppins"/>
                <a:sym typeface="Poppins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Font typeface="Poppins"/>
              <a:buNone/>
              <a:defRPr sz="4800" b="1">
                <a:solidFill>
                  <a:schemeClr val="dk2"/>
                </a:solidFill>
                <a:latin typeface="Poppins"/>
                <a:ea typeface="Poppins"/>
                <a:cs typeface="Poppins"/>
                <a:sym typeface="Poppins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Font typeface="Poppins"/>
              <a:buNone/>
              <a:defRPr sz="4800" b="1">
                <a:solidFill>
                  <a:schemeClr val="dk2"/>
                </a:solidFill>
                <a:latin typeface="Poppins"/>
                <a:ea typeface="Poppins"/>
                <a:cs typeface="Poppins"/>
                <a:sym typeface="Poppins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Font typeface="Poppins"/>
              <a:buNone/>
              <a:defRPr sz="4800" b="1">
                <a:solidFill>
                  <a:schemeClr val="dk2"/>
                </a:solidFill>
                <a:latin typeface="Poppins"/>
                <a:ea typeface="Poppins"/>
                <a:cs typeface="Poppins"/>
                <a:sym typeface="Poppins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Font typeface="Poppins"/>
              <a:buNone/>
              <a:defRPr sz="4800" b="1">
                <a:solidFill>
                  <a:schemeClr val="dk2"/>
                </a:solidFill>
                <a:latin typeface="Poppins"/>
                <a:ea typeface="Poppins"/>
                <a:cs typeface="Poppins"/>
                <a:sym typeface="Poppins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Font typeface="Poppins"/>
              <a:buNone/>
              <a:defRPr sz="4800" b="1">
                <a:solidFill>
                  <a:schemeClr val="dk2"/>
                </a:solidFill>
                <a:latin typeface="Poppins"/>
                <a:ea typeface="Poppins"/>
                <a:cs typeface="Poppins"/>
                <a:sym typeface="Poppins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457200" y="2038350"/>
            <a:ext cx="4929300" cy="186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6830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2200"/>
              <a:buFont typeface="Muli"/>
              <a:buChar char="●"/>
              <a:defRPr sz="2200">
                <a:solidFill>
                  <a:schemeClr val="dk1"/>
                </a:solidFill>
                <a:latin typeface="Muli"/>
                <a:ea typeface="Muli"/>
                <a:cs typeface="Muli"/>
                <a:sym typeface="Muli"/>
              </a:defRPr>
            </a:lvl1pPr>
            <a:lvl2pPr marL="914400" lvl="1" indent="-3683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200"/>
              <a:buFont typeface="Muli"/>
              <a:buChar char="○"/>
              <a:defRPr sz="2200">
                <a:solidFill>
                  <a:schemeClr val="dk1"/>
                </a:solidFill>
                <a:latin typeface="Muli"/>
                <a:ea typeface="Muli"/>
                <a:cs typeface="Muli"/>
                <a:sym typeface="Muli"/>
              </a:defRPr>
            </a:lvl2pPr>
            <a:lvl3pPr marL="1371600" lvl="2" indent="-3683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200"/>
              <a:buFont typeface="Muli"/>
              <a:buChar char="■"/>
              <a:defRPr sz="2200">
                <a:solidFill>
                  <a:schemeClr val="dk1"/>
                </a:solidFill>
                <a:latin typeface="Muli"/>
                <a:ea typeface="Muli"/>
                <a:cs typeface="Muli"/>
                <a:sym typeface="Muli"/>
              </a:defRPr>
            </a:lvl3pPr>
            <a:lvl4pPr marL="1828800" lvl="3" indent="-3683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Muli"/>
              <a:buChar char="●"/>
              <a:defRPr sz="2200">
                <a:solidFill>
                  <a:schemeClr val="dk1"/>
                </a:solidFill>
                <a:latin typeface="Muli"/>
                <a:ea typeface="Muli"/>
                <a:cs typeface="Muli"/>
                <a:sym typeface="Muli"/>
              </a:defRPr>
            </a:lvl4pPr>
            <a:lvl5pPr marL="2286000" lvl="4" indent="-3683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Muli"/>
              <a:buChar char="○"/>
              <a:defRPr sz="2200">
                <a:solidFill>
                  <a:schemeClr val="dk1"/>
                </a:solidFill>
                <a:latin typeface="Muli"/>
                <a:ea typeface="Muli"/>
                <a:cs typeface="Muli"/>
                <a:sym typeface="Muli"/>
              </a:defRPr>
            </a:lvl5pPr>
            <a:lvl6pPr marL="2743200" lvl="5" indent="-3683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Muli"/>
              <a:buChar char="■"/>
              <a:defRPr sz="2200">
                <a:solidFill>
                  <a:schemeClr val="dk1"/>
                </a:solidFill>
                <a:latin typeface="Muli"/>
                <a:ea typeface="Muli"/>
                <a:cs typeface="Muli"/>
                <a:sym typeface="Muli"/>
              </a:defRPr>
            </a:lvl6pPr>
            <a:lvl7pPr marL="3200400" lvl="6" indent="-3683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Muli"/>
              <a:buChar char="●"/>
              <a:defRPr sz="2200">
                <a:solidFill>
                  <a:schemeClr val="dk1"/>
                </a:solidFill>
                <a:latin typeface="Muli"/>
                <a:ea typeface="Muli"/>
                <a:cs typeface="Muli"/>
                <a:sym typeface="Muli"/>
              </a:defRPr>
            </a:lvl7pPr>
            <a:lvl8pPr marL="3657600" lvl="7" indent="-3683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Muli"/>
              <a:buChar char="○"/>
              <a:defRPr sz="2200">
                <a:solidFill>
                  <a:schemeClr val="dk1"/>
                </a:solidFill>
                <a:latin typeface="Muli"/>
                <a:ea typeface="Muli"/>
                <a:cs typeface="Muli"/>
                <a:sym typeface="Muli"/>
              </a:defRPr>
            </a:lvl8pPr>
            <a:lvl9pPr marL="4114800" lvl="8" indent="-3683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Muli"/>
              <a:buChar char="■"/>
              <a:defRPr sz="2200">
                <a:solidFill>
                  <a:schemeClr val="dk1"/>
                </a:solidFill>
                <a:latin typeface="Muli"/>
                <a:ea typeface="Muli"/>
                <a:cs typeface="Muli"/>
                <a:sym typeface="Muli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r">
              <a:buNone/>
              <a:defRPr sz="1300">
                <a:solidFill>
                  <a:schemeClr val="dk2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1pPr>
            <a:lvl2pPr lvl="1" algn="r">
              <a:buNone/>
              <a:defRPr sz="1300">
                <a:solidFill>
                  <a:schemeClr val="dk2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2pPr>
            <a:lvl3pPr lvl="2" algn="r">
              <a:buNone/>
              <a:defRPr sz="1300">
                <a:solidFill>
                  <a:schemeClr val="dk2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3pPr>
            <a:lvl4pPr lvl="3" algn="r">
              <a:buNone/>
              <a:defRPr sz="1300">
                <a:solidFill>
                  <a:schemeClr val="dk2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4pPr>
            <a:lvl5pPr lvl="4" algn="r">
              <a:buNone/>
              <a:defRPr sz="1300">
                <a:solidFill>
                  <a:schemeClr val="dk2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5pPr>
            <a:lvl6pPr lvl="5" algn="r">
              <a:buNone/>
              <a:defRPr sz="1300">
                <a:solidFill>
                  <a:schemeClr val="dk2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6pPr>
            <a:lvl7pPr lvl="6" algn="r">
              <a:buNone/>
              <a:defRPr sz="1300">
                <a:solidFill>
                  <a:schemeClr val="dk2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7pPr>
            <a:lvl8pPr lvl="7" algn="r">
              <a:buNone/>
              <a:defRPr sz="1300">
                <a:solidFill>
                  <a:schemeClr val="dk2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8pPr>
            <a:lvl9pPr lvl="8" algn="r">
              <a:buNone/>
              <a:defRPr sz="1300">
                <a:solidFill>
                  <a:schemeClr val="dk2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51" r:id="rId2"/>
    <p:sldLayoutId id="2147483654" r:id="rId3"/>
    <p:sldLayoutId id="2147483655" r:id="rId4"/>
    <p:sldLayoutId id="2147483656" r:id="rId5"/>
    <p:sldLayoutId id="2147483658" r:id="rId6"/>
    <p:sldLayoutId id="2147483659" r:id="rId7"/>
  </p:sldLayoutIdLst>
  <p:transition>
    <p:fade thruBlk="1"/>
  </p:transition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microsoft.com/office/2014/relationships/chartEx" Target="../charts/chartEx1.xml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14"/>
          <p:cNvSpPr txBox="1">
            <a:spLocks noGrp="1"/>
          </p:cNvSpPr>
          <p:nvPr>
            <p:ph type="ctrTitle"/>
          </p:nvPr>
        </p:nvSpPr>
        <p:spPr>
          <a:xfrm>
            <a:off x="-102218" y="2323930"/>
            <a:ext cx="5391000" cy="1942697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sk-SK" dirty="0"/>
              <a:t>SK ISCO-08 (2020)</a:t>
            </a:r>
            <a:endParaRPr dirty="0"/>
          </a:p>
        </p:txBody>
      </p:sp>
      <p:pic>
        <p:nvPicPr>
          <p:cNvPr id="3" name="Obrázok 2" descr="Obrázok, na ktorom je hodiny, znak, kreslenie&#10;&#10;Automaticky generovaný popis">
            <a:extLst>
              <a:ext uri="{FF2B5EF4-FFF2-40B4-BE49-F238E27FC236}">
                <a16:creationId xmlns:a16="http://schemas.microsoft.com/office/drawing/2014/main" id="{8E8CC614-56E4-4376-AEA9-5DC2721EDB2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12946" y="824260"/>
            <a:ext cx="2373016" cy="1023962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17"/>
          <p:cNvSpPr txBox="1">
            <a:spLocks noGrp="1"/>
          </p:cNvSpPr>
          <p:nvPr>
            <p:ph type="title"/>
          </p:nvPr>
        </p:nvSpPr>
        <p:spPr>
          <a:xfrm>
            <a:off x="362360" y="224500"/>
            <a:ext cx="7541508" cy="89936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sk-SK" dirty="0"/>
              <a:t>Diseminácia</a:t>
            </a:r>
            <a:endParaRPr dirty="0"/>
          </a:p>
        </p:txBody>
      </p:sp>
      <p:pic>
        <p:nvPicPr>
          <p:cNvPr id="4" name="Obrázok 3">
            <a:extLst>
              <a:ext uri="{FF2B5EF4-FFF2-40B4-BE49-F238E27FC236}">
                <a16:creationId xmlns:a16="http://schemas.microsoft.com/office/drawing/2014/main" id="{E22BA14F-461E-4C83-B45C-00F17BF0059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2007" r="2456" b="11890"/>
          <a:stretch/>
        </p:blipFill>
        <p:spPr>
          <a:xfrm>
            <a:off x="599573" y="1573540"/>
            <a:ext cx="7944853" cy="34865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00205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3" name="Google Shape;303;p36"/>
          <p:cNvSpPr txBox="1">
            <a:spLocks noGrp="1"/>
          </p:cNvSpPr>
          <p:nvPr>
            <p:ph type="ctrTitle" idx="4294967295"/>
          </p:nvPr>
        </p:nvSpPr>
        <p:spPr>
          <a:xfrm>
            <a:off x="685800" y="440350"/>
            <a:ext cx="4863900" cy="11598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sk-SK" sz="6000" dirty="0"/>
              <a:t>Ďakujem</a:t>
            </a:r>
            <a:r>
              <a:rPr lang="en" sz="6000" dirty="0"/>
              <a:t>!</a:t>
            </a:r>
            <a:endParaRPr sz="6000" dirty="0"/>
          </a:p>
        </p:txBody>
      </p:sp>
      <p:sp>
        <p:nvSpPr>
          <p:cNvPr id="306" name="Google Shape;306;p36"/>
          <p:cNvSpPr txBox="1">
            <a:spLocks noGrp="1"/>
          </p:cNvSpPr>
          <p:nvPr>
            <p:ph type="sldNum" idx="12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11</a:t>
            </a:fld>
            <a:endParaRPr/>
          </a:p>
        </p:txBody>
      </p:sp>
      <p:sp>
        <p:nvSpPr>
          <p:cNvPr id="6" name="Google Shape;1084;p42">
            <a:extLst>
              <a:ext uri="{FF2B5EF4-FFF2-40B4-BE49-F238E27FC236}">
                <a16:creationId xmlns:a16="http://schemas.microsoft.com/office/drawing/2014/main" id="{DD8704CF-510D-4AE1-B01A-43DAC3A3E20E}"/>
              </a:ext>
            </a:extLst>
          </p:cNvPr>
          <p:cNvSpPr txBox="1"/>
          <p:nvPr/>
        </p:nvSpPr>
        <p:spPr>
          <a:xfrm>
            <a:off x="1775933" y="1738730"/>
            <a:ext cx="1440600" cy="129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9600" dirty="0">
                <a:solidFill>
                  <a:srgbClr val="A7A4BC"/>
                </a:solidFill>
              </a:rPr>
              <a:t>😉</a:t>
            </a:r>
            <a:endParaRPr sz="9600" dirty="0">
              <a:solidFill>
                <a:srgbClr val="A7A4BC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20"/>
          <p:cNvSpPr txBox="1">
            <a:spLocks noGrp="1"/>
          </p:cNvSpPr>
          <p:nvPr>
            <p:ph type="ctrTitle" idx="4294967295"/>
          </p:nvPr>
        </p:nvSpPr>
        <p:spPr>
          <a:xfrm>
            <a:off x="264695" y="2800164"/>
            <a:ext cx="4751438" cy="1685191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sk-SK" sz="5800" dirty="0"/>
              <a:t>Svet sa mení, </a:t>
            </a:r>
            <a:r>
              <a:rPr lang="sk-SK" sz="5400" dirty="0"/>
              <a:t>zamestnania</a:t>
            </a:r>
            <a:r>
              <a:rPr lang="sk-SK" sz="5800" dirty="0"/>
              <a:t> spolu s ním</a:t>
            </a:r>
            <a:endParaRPr sz="5800" dirty="0"/>
          </a:p>
        </p:txBody>
      </p:sp>
      <p:sp>
        <p:nvSpPr>
          <p:cNvPr id="107" name="Google Shape;107;p20"/>
          <p:cNvSpPr/>
          <p:nvPr/>
        </p:nvSpPr>
        <p:spPr>
          <a:xfrm>
            <a:off x="7282278" y="3011993"/>
            <a:ext cx="339869" cy="324519"/>
          </a:xfrm>
          <a:custGeom>
            <a:avLst/>
            <a:gdLst/>
            <a:ahLst/>
            <a:cxnLst/>
            <a:rect l="l" t="t" r="r" b="b"/>
            <a:pathLst>
              <a:path w="15144" h="14460" extrusionOk="0">
                <a:moveTo>
                  <a:pt x="7572" y="1"/>
                </a:moveTo>
                <a:lnTo>
                  <a:pt x="7499" y="25"/>
                </a:lnTo>
                <a:lnTo>
                  <a:pt x="7401" y="74"/>
                </a:lnTo>
                <a:lnTo>
                  <a:pt x="7328" y="172"/>
                </a:lnTo>
                <a:lnTo>
                  <a:pt x="7255" y="294"/>
                </a:lnTo>
                <a:lnTo>
                  <a:pt x="5594" y="4104"/>
                </a:lnTo>
                <a:lnTo>
                  <a:pt x="5521" y="4226"/>
                </a:lnTo>
                <a:lnTo>
                  <a:pt x="5398" y="4373"/>
                </a:lnTo>
                <a:lnTo>
                  <a:pt x="5276" y="4495"/>
                </a:lnTo>
                <a:lnTo>
                  <a:pt x="5130" y="4617"/>
                </a:lnTo>
                <a:lnTo>
                  <a:pt x="4983" y="4715"/>
                </a:lnTo>
                <a:lnTo>
                  <a:pt x="4812" y="4788"/>
                </a:lnTo>
                <a:lnTo>
                  <a:pt x="4666" y="4861"/>
                </a:lnTo>
                <a:lnTo>
                  <a:pt x="4495" y="4886"/>
                </a:lnTo>
                <a:lnTo>
                  <a:pt x="392" y="5301"/>
                </a:lnTo>
                <a:lnTo>
                  <a:pt x="245" y="5325"/>
                </a:lnTo>
                <a:lnTo>
                  <a:pt x="123" y="5374"/>
                </a:lnTo>
                <a:lnTo>
                  <a:pt x="50" y="5423"/>
                </a:lnTo>
                <a:lnTo>
                  <a:pt x="1" y="5521"/>
                </a:lnTo>
                <a:lnTo>
                  <a:pt x="1" y="5594"/>
                </a:lnTo>
                <a:lnTo>
                  <a:pt x="25" y="5692"/>
                </a:lnTo>
                <a:lnTo>
                  <a:pt x="74" y="5789"/>
                </a:lnTo>
                <a:lnTo>
                  <a:pt x="196" y="5911"/>
                </a:lnTo>
                <a:lnTo>
                  <a:pt x="3274" y="8647"/>
                </a:lnTo>
                <a:lnTo>
                  <a:pt x="3396" y="8769"/>
                </a:lnTo>
                <a:lnTo>
                  <a:pt x="3493" y="8915"/>
                </a:lnTo>
                <a:lnTo>
                  <a:pt x="3567" y="9086"/>
                </a:lnTo>
                <a:lnTo>
                  <a:pt x="3640" y="9257"/>
                </a:lnTo>
                <a:lnTo>
                  <a:pt x="3689" y="9428"/>
                </a:lnTo>
                <a:lnTo>
                  <a:pt x="3713" y="9599"/>
                </a:lnTo>
                <a:lnTo>
                  <a:pt x="3713" y="9770"/>
                </a:lnTo>
                <a:lnTo>
                  <a:pt x="3689" y="9941"/>
                </a:lnTo>
                <a:lnTo>
                  <a:pt x="2810" y="13995"/>
                </a:lnTo>
                <a:lnTo>
                  <a:pt x="2785" y="14142"/>
                </a:lnTo>
                <a:lnTo>
                  <a:pt x="2810" y="14240"/>
                </a:lnTo>
                <a:lnTo>
                  <a:pt x="2834" y="14337"/>
                </a:lnTo>
                <a:lnTo>
                  <a:pt x="2883" y="14411"/>
                </a:lnTo>
                <a:lnTo>
                  <a:pt x="2981" y="14435"/>
                </a:lnTo>
                <a:lnTo>
                  <a:pt x="3078" y="14459"/>
                </a:lnTo>
                <a:lnTo>
                  <a:pt x="3200" y="14411"/>
                </a:lnTo>
                <a:lnTo>
                  <a:pt x="3322" y="14362"/>
                </a:lnTo>
                <a:lnTo>
                  <a:pt x="6888" y="12261"/>
                </a:lnTo>
                <a:lnTo>
                  <a:pt x="7035" y="12188"/>
                </a:lnTo>
                <a:lnTo>
                  <a:pt x="7206" y="12139"/>
                </a:lnTo>
                <a:lnTo>
                  <a:pt x="7401" y="12115"/>
                </a:lnTo>
                <a:lnTo>
                  <a:pt x="7743" y="12115"/>
                </a:lnTo>
                <a:lnTo>
                  <a:pt x="7938" y="12139"/>
                </a:lnTo>
                <a:lnTo>
                  <a:pt x="8109" y="12188"/>
                </a:lnTo>
                <a:lnTo>
                  <a:pt x="8256" y="12261"/>
                </a:lnTo>
                <a:lnTo>
                  <a:pt x="11822" y="14362"/>
                </a:lnTo>
                <a:lnTo>
                  <a:pt x="11944" y="14411"/>
                </a:lnTo>
                <a:lnTo>
                  <a:pt x="12066" y="14459"/>
                </a:lnTo>
                <a:lnTo>
                  <a:pt x="12164" y="14435"/>
                </a:lnTo>
                <a:lnTo>
                  <a:pt x="12261" y="14411"/>
                </a:lnTo>
                <a:lnTo>
                  <a:pt x="12310" y="14337"/>
                </a:lnTo>
                <a:lnTo>
                  <a:pt x="12335" y="14240"/>
                </a:lnTo>
                <a:lnTo>
                  <a:pt x="12359" y="14142"/>
                </a:lnTo>
                <a:lnTo>
                  <a:pt x="12335" y="13995"/>
                </a:lnTo>
                <a:lnTo>
                  <a:pt x="11455" y="9941"/>
                </a:lnTo>
                <a:lnTo>
                  <a:pt x="11431" y="9770"/>
                </a:lnTo>
                <a:lnTo>
                  <a:pt x="11431" y="9599"/>
                </a:lnTo>
                <a:lnTo>
                  <a:pt x="11455" y="9428"/>
                </a:lnTo>
                <a:lnTo>
                  <a:pt x="11504" y="9257"/>
                </a:lnTo>
                <a:lnTo>
                  <a:pt x="11577" y="9086"/>
                </a:lnTo>
                <a:lnTo>
                  <a:pt x="11651" y="8915"/>
                </a:lnTo>
                <a:lnTo>
                  <a:pt x="11748" y="8769"/>
                </a:lnTo>
                <a:lnTo>
                  <a:pt x="11870" y="8647"/>
                </a:lnTo>
                <a:lnTo>
                  <a:pt x="14948" y="5911"/>
                </a:lnTo>
                <a:lnTo>
                  <a:pt x="15070" y="5789"/>
                </a:lnTo>
                <a:lnTo>
                  <a:pt x="15119" y="5692"/>
                </a:lnTo>
                <a:lnTo>
                  <a:pt x="15143" y="5594"/>
                </a:lnTo>
                <a:lnTo>
                  <a:pt x="15143" y="5521"/>
                </a:lnTo>
                <a:lnTo>
                  <a:pt x="15094" y="5423"/>
                </a:lnTo>
                <a:lnTo>
                  <a:pt x="15021" y="5374"/>
                </a:lnTo>
                <a:lnTo>
                  <a:pt x="14899" y="5325"/>
                </a:lnTo>
                <a:lnTo>
                  <a:pt x="14752" y="5301"/>
                </a:lnTo>
                <a:lnTo>
                  <a:pt x="10649" y="4886"/>
                </a:lnTo>
                <a:lnTo>
                  <a:pt x="10478" y="4861"/>
                </a:lnTo>
                <a:lnTo>
                  <a:pt x="10332" y="4788"/>
                </a:lnTo>
                <a:lnTo>
                  <a:pt x="10161" y="4715"/>
                </a:lnTo>
                <a:lnTo>
                  <a:pt x="10014" y="4617"/>
                </a:lnTo>
                <a:lnTo>
                  <a:pt x="9868" y="4495"/>
                </a:lnTo>
                <a:lnTo>
                  <a:pt x="9746" y="4373"/>
                </a:lnTo>
                <a:lnTo>
                  <a:pt x="9624" y="4226"/>
                </a:lnTo>
                <a:lnTo>
                  <a:pt x="9550" y="4104"/>
                </a:lnTo>
                <a:lnTo>
                  <a:pt x="7890" y="294"/>
                </a:lnTo>
                <a:lnTo>
                  <a:pt x="7816" y="172"/>
                </a:lnTo>
                <a:lnTo>
                  <a:pt x="7743" y="74"/>
                </a:lnTo>
                <a:lnTo>
                  <a:pt x="7645" y="25"/>
                </a:lnTo>
                <a:lnTo>
                  <a:pt x="7572" y="1"/>
                </a:lnTo>
                <a:close/>
              </a:path>
            </a:pathLst>
          </a:custGeom>
          <a:solidFill>
            <a:srgbClr val="FFE59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08" name="Google Shape;108;p20"/>
          <p:cNvGrpSpPr/>
          <p:nvPr/>
        </p:nvGrpSpPr>
        <p:grpSpPr>
          <a:xfrm>
            <a:off x="6860474" y="1189660"/>
            <a:ext cx="1456028" cy="1456403"/>
            <a:chOff x="6654650" y="3665275"/>
            <a:chExt cx="409100" cy="409125"/>
          </a:xfrm>
        </p:grpSpPr>
        <p:sp>
          <p:nvSpPr>
            <p:cNvPr id="109" name="Google Shape;109;p20"/>
            <p:cNvSpPr/>
            <p:nvPr/>
          </p:nvSpPr>
          <p:spPr>
            <a:xfrm>
              <a:off x="6808525" y="3819150"/>
              <a:ext cx="211875" cy="211900"/>
            </a:xfrm>
            <a:custGeom>
              <a:avLst/>
              <a:gdLst/>
              <a:ahLst/>
              <a:cxnLst/>
              <a:rect l="l" t="t" r="r" b="b"/>
              <a:pathLst>
                <a:path w="8475" h="8476" extrusionOk="0">
                  <a:moveTo>
                    <a:pt x="8157" y="0"/>
                  </a:moveTo>
                  <a:lnTo>
                    <a:pt x="7327" y="1075"/>
                  </a:lnTo>
                  <a:lnTo>
                    <a:pt x="6399" y="2150"/>
                  </a:lnTo>
                  <a:lnTo>
                    <a:pt x="5422" y="3249"/>
                  </a:lnTo>
                  <a:lnTo>
                    <a:pt x="4347" y="4348"/>
                  </a:lnTo>
                  <a:lnTo>
                    <a:pt x="3248" y="5422"/>
                  </a:lnTo>
                  <a:lnTo>
                    <a:pt x="2149" y="6399"/>
                  </a:lnTo>
                  <a:lnTo>
                    <a:pt x="1075" y="7327"/>
                  </a:lnTo>
                  <a:lnTo>
                    <a:pt x="0" y="8158"/>
                  </a:lnTo>
                  <a:lnTo>
                    <a:pt x="440" y="8280"/>
                  </a:lnTo>
                  <a:lnTo>
                    <a:pt x="855" y="8377"/>
                  </a:lnTo>
                  <a:lnTo>
                    <a:pt x="1294" y="8426"/>
                  </a:lnTo>
                  <a:lnTo>
                    <a:pt x="1734" y="8475"/>
                  </a:lnTo>
                  <a:lnTo>
                    <a:pt x="2174" y="8475"/>
                  </a:lnTo>
                  <a:lnTo>
                    <a:pt x="2613" y="8451"/>
                  </a:lnTo>
                  <a:lnTo>
                    <a:pt x="3028" y="8402"/>
                  </a:lnTo>
                  <a:lnTo>
                    <a:pt x="3468" y="8304"/>
                  </a:lnTo>
                  <a:lnTo>
                    <a:pt x="3883" y="8207"/>
                  </a:lnTo>
                  <a:lnTo>
                    <a:pt x="4323" y="8060"/>
                  </a:lnTo>
                  <a:lnTo>
                    <a:pt x="4714" y="7889"/>
                  </a:lnTo>
                  <a:lnTo>
                    <a:pt x="5129" y="7694"/>
                  </a:lnTo>
                  <a:lnTo>
                    <a:pt x="5520" y="7449"/>
                  </a:lnTo>
                  <a:lnTo>
                    <a:pt x="5886" y="7205"/>
                  </a:lnTo>
                  <a:lnTo>
                    <a:pt x="6252" y="6912"/>
                  </a:lnTo>
                  <a:lnTo>
                    <a:pt x="6594" y="6595"/>
                  </a:lnTo>
                  <a:lnTo>
                    <a:pt x="6912" y="6253"/>
                  </a:lnTo>
                  <a:lnTo>
                    <a:pt x="7205" y="5886"/>
                  </a:lnTo>
                  <a:lnTo>
                    <a:pt x="7449" y="5520"/>
                  </a:lnTo>
                  <a:lnTo>
                    <a:pt x="7693" y="5129"/>
                  </a:lnTo>
                  <a:lnTo>
                    <a:pt x="7889" y="4714"/>
                  </a:lnTo>
                  <a:lnTo>
                    <a:pt x="8060" y="4323"/>
                  </a:lnTo>
                  <a:lnTo>
                    <a:pt x="8206" y="3884"/>
                  </a:lnTo>
                  <a:lnTo>
                    <a:pt x="8304" y="3468"/>
                  </a:lnTo>
                  <a:lnTo>
                    <a:pt x="8402" y="3029"/>
                  </a:lnTo>
                  <a:lnTo>
                    <a:pt x="8450" y="2614"/>
                  </a:lnTo>
                  <a:lnTo>
                    <a:pt x="8475" y="2174"/>
                  </a:lnTo>
                  <a:lnTo>
                    <a:pt x="8475" y="1734"/>
                  </a:lnTo>
                  <a:lnTo>
                    <a:pt x="8426" y="1295"/>
                  </a:lnTo>
                  <a:lnTo>
                    <a:pt x="8377" y="855"/>
                  </a:lnTo>
                  <a:lnTo>
                    <a:pt x="8279" y="440"/>
                  </a:lnTo>
                  <a:lnTo>
                    <a:pt x="8157" y="0"/>
                  </a:lnTo>
                  <a:close/>
                </a:path>
              </a:pathLst>
            </a:custGeom>
            <a:solidFill>
              <a:srgbClr val="A7A4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110;p20"/>
            <p:cNvSpPr/>
            <p:nvPr/>
          </p:nvSpPr>
          <p:spPr>
            <a:xfrm>
              <a:off x="6654650" y="3665275"/>
              <a:ext cx="409100" cy="409125"/>
            </a:xfrm>
            <a:custGeom>
              <a:avLst/>
              <a:gdLst/>
              <a:ahLst/>
              <a:cxnLst/>
              <a:rect l="l" t="t" r="r" b="b"/>
              <a:pathLst>
                <a:path w="16364" h="16365" extrusionOk="0">
                  <a:moveTo>
                    <a:pt x="13580" y="1686"/>
                  </a:moveTo>
                  <a:lnTo>
                    <a:pt x="13677" y="1735"/>
                  </a:lnTo>
                  <a:lnTo>
                    <a:pt x="13775" y="1759"/>
                  </a:lnTo>
                  <a:lnTo>
                    <a:pt x="13848" y="1832"/>
                  </a:lnTo>
                  <a:lnTo>
                    <a:pt x="13897" y="1906"/>
                  </a:lnTo>
                  <a:lnTo>
                    <a:pt x="13946" y="1979"/>
                  </a:lnTo>
                  <a:lnTo>
                    <a:pt x="13970" y="2077"/>
                  </a:lnTo>
                  <a:lnTo>
                    <a:pt x="13995" y="2174"/>
                  </a:lnTo>
                  <a:lnTo>
                    <a:pt x="13995" y="2419"/>
                  </a:lnTo>
                  <a:lnTo>
                    <a:pt x="13922" y="2687"/>
                  </a:lnTo>
                  <a:lnTo>
                    <a:pt x="13824" y="3029"/>
                  </a:lnTo>
                  <a:lnTo>
                    <a:pt x="13677" y="3371"/>
                  </a:lnTo>
                  <a:lnTo>
                    <a:pt x="13482" y="3762"/>
                  </a:lnTo>
                  <a:lnTo>
                    <a:pt x="13238" y="4177"/>
                  </a:lnTo>
                  <a:lnTo>
                    <a:pt x="12993" y="3908"/>
                  </a:lnTo>
                  <a:lnTo>
                    <a:pt x="12749" y="3615"/>
                  </a:lnTo>
                  <a:lnTo>
                    <a:pt x="12407" y="3298"/>
                  </a:lnTo>
                  <a:lnTo>
                    <a:pt x="12041" y="3029"/>
                  </a:lnTo>
                  <a:lnTo>
                    <a:pt x="11675" y="2761"/>
                  </a:lnTo>
                  <a:lnTo>
                    <a:pt x="11308" y="2541"/>
                  </a:lnTo>
                  <a:lnTo>
                    <a:pt x="11748" y="2272"/>
                  </a:lnTo>
                  <a:lnTo>
                    <a:pt x="12187" y="2052"/>
                  </a:lnTo>
                  <a:lnTo>
                    <a:pt x="12554" y="1881"/>
                  </a:lnTo>
                  <a:lnTo>
                    <a:pt x="12920" y="1759"/>
                  </a:lnTo>
                  <a:lnTo>
                    <a:pt x="13213" y="1686"/>
                  </a:lnTo>
                  <a:close/>
                  <a:moveTo>
                    <a:pt x="9721" y="3591"/>
                  </a:moveTo>
                  <a:lnTo>
                    <a:pt x="9794" y="3615"/>
                  </a:lnTo>
                  <a:lnTo>
                    <a:pt x="9916" y="3713"/>
                  </a:lnTo>
                  <a:lnTo>
                    <a:pt x="10014" y="3835"/>
                  </a:lnTo>
                  <a:lnTo>
                    <a:pt x="10038" y="3908"/>
                  </a:lnTo>
                  <a:lnTo>
                    <a:pt x="10038" y="3982"/>
                  </a:lnTo>
                  <a:lnTo>
                    <a:pt x="10038" y="4055"/>
                  </a:lnTo>
                  <a:lnTo>
                    <a:pt x="10014" y="4128"/>
                  </a:lnTo>
                  <a:lnTo>
                    <a:pt x="9916" y="4250"/>
                  </a:lnTo>
                  <a:lnTo>
                    <a:pt x="9794" y="4348"/>
                  </a:lnTo>
                  <a:lnTo>
                    <a:pt x="9721" y="4372"/>
                  </a:lnTo>
                  <a:lnTo>
                    <a:pt x="9574" y="4372"/>
                  </a:lnTo>
                  <a:lnTo>
                    <a:pt x="9501" y="4348"/>
                  </a:lnTo>
                  <a:lnTo>
                    <a:pt x="9379" y="4250"/>
                  </a:lnTo>
                  <a:lnTo>
                    <a:pt x="9281" y="4128"/>
                  </a:lnTo>
                  <a:lnTo>
                    <a:pt x="9257" y="4055"/>
                  </a:lnTo>
                  <a:lnTo>
                    <a:pt x="9257" y="3982"/>
                  </a:lnTo>
                  <a:lnTo>
                    <a:pt x="9257" y="3908"/>
                  </a:lnTo>
                  <a:lnTo>
                    <a:pt x="9281" y="3835"/>
                  </a:lnTo>
                  <a:lnTo>
                    <a:pt x="9379" y="3713"/>
                  </a:lnTo>
                  <a:lnTo>
                    <a:pt x="9501" y="3615"/>
                  </a:lnTo>
                  <a:lnTo>
                    <a:pt x="9574" y="3591"/>
                  </a:lnTo>
                  <a:close/>
                  <a:moveTo>
                    <a:pt x="8182" y="3322"/>
                  </a:moveTo>
                  <a:lnTo>
                    <a:pt x="8304" y="3347"/>
                  </a:lnTo>
                  <a:lnTo>
                    <a:pt x="8402" y="3371"/>
                  </a:lnTo>
                  <a:lnTo>
                    <a:pt x="8500" y="3420"/>
                  </a:lnTo>
                  <a:lnTo>
                    <a:pt x="8597" y="3493"/>
                  </a:lnTo>
                  <a:lnTo>
                    <a:pt x="8671" y="3591"/>
                  </a:lnTo>
                  <a:lnTo>
                    <a:pt x="8719" y="3689"/>
                  </a:lnTo>
                  <a:lnTo>
                    <a:pt x="8768" y="3786"/>
                  </a:lnTo>
                  <a:lnTo>
                    <a:pt x="8768" y="3908"/>
                  </a:lnTo>
                  <a:lnTo>
                    <a:pt x="8768" y="4031"/>
                  </a:lnTo>
                  <a:lnTo>
                    <a:pt x="8719" y="4153"/>
                  </a:lnTo>
                  <a:lnTo>
                    <a:pt x="8671" y="4250"/>
                  </a:lnTo>
                  <a:lnTo>
                    <a:pt x="8597" y="4324"/>
                  </a:lnTo>
                  <a:lnTo>
                    <a:pt x="8500" y="4397"/>
                  </a:lnTo>
                  <a:lnTo>
                    <a:pt x="8402" y="4446"/>
                  </a:lnTo>
                  <a:lnTo>
                    <a:pt x="8304" y="4495"/>
                  </a:lnTo>
                  <a:lnTo>
                    <a:pt x="8060" y="4495"/>
                  </a:lnTo>
                  <a:lnTo>
                    <a:pt x="7962" y="4446"/>
                  </a:lnTo>
                  <a:lnTo>
                    <a:pt x="7865" y="4397"/>
                  </a:lnTo>
                  <a:lnTo>
                    <a:pt x="7767" y="4324"/>
                  </a:lnTo>
                  <a:lnTo>
                    <a:pt x="7694" y="4250"/>
                  </a:lnTo>
                  <a:lnTo>
                    <a:pt x="7645" y="4153"/>
                  </a:lnTo>
                  <a:lnTo>
                    <a:pt x="7596" y="4031"/>
                  </a:lnTo>
                  <a:lnTo>
                    <a:pt x="7596" y="3908"/>
                  </a:lnTo>
                  <a:lnTo>
                    <a:pt x="7596" y="3786"/>
                  </a:lnTo>
                  <a:lnTo>
                    <a:pt x="7645" y="3689"/>
                  </a:lnTo>
                  <a:lnTo>
                    <a:pt x="7694" y="3591"/>
                  </a:lnTo>
                  <a:lnTo>
                    <a:pt x="7767" y="3493"/>
                  </a:lnTo>
                  <a:lnTo>
                    <a:pt x="7865" y="3420"/>
                  </a:lnTo>
                  <a:lnTo>
                    <a:pt x="7962" y="3371"/>
                  </a:lnTo>
                  <a:lnTo>
                    <a:pt x="8060" y="3347"/>
                  </a:lnTo>
                  <a:lnTo>
                    <a:pt x="8182" y="3322"/>
                  </a:lnTo>
                  <a:close/>
                  <a:moveTo>
                    <a:pt x="9086" y="4763"/>
                  </a:moveTo>
                  <a:lnTo>
                    <a:pt x="9159" y="4788"/>
                  </a:lnTo>
                  <a:lnTo>
                    <a:pt x="9281" y="4885"/>
                  </a:lnTo>
                  <a:lnTo>
                    <a:pt x="9354" y="5007"/>
                  </a:lnTo>
                  <a:lnTo>
                    <a:pt x="9379" y="5081"/>
                  </a:lnTo>
                  <a:lnTo>
                    <a:pt x="9379" y="5154"/>
                  </a:lnTo>
                  <a:lnTo>
                    <a:pt x="9379" y="5227"/>
                  </a:lnTo>
                  <a:lnTo>
                    <a:pt x="9354" y="5301"/>
                  </a:lnTo>
                  <a:lnTo>
                    <a:pt x="9281" y="5423"/>
                  </a:lnTo>
                  <a:lnTo>
                    <a:pt x="9159" y="5520"/>
                  </a:lnTo>
                  <a:lnTo>
                    <a:pt x="9086" y="5545"/>
                  </a:lnTo>
                  <a:lnTo>
                    <a:pt x="8915" y="5545"/>
                  </a:lnTo>
                  <a:lnTo>
                    <a:pt x="8842" y="5520"/>
                  </a:lnTo>
                  <a:lnTo>
                    <a:pt x="8719" y="5423"/>
                  </a:lnTo>
                  <a:lnTo>
                    <a:pt x="8646" y="5301"/>
                  </a:lnTo>
                  <a:lnTo>
                    <a:pt x="8622" y="5227"/>
                  </a:lnTo>
                  <a:lnTo>
                    <a:pt x="8597" y="5154"/>
                  </a:lnTo>
                  <a:lnTo>
                    <a:pt x="8622" y="5081"/>
                  </a:lnTo>
                  <a:lnTo>
                    <a:pt x="8646" y="5007"/>
                  </a:lnTo>
                  <a:lnTo>
                    <a:pt x="8719" y="4885"/>
                  </a:lnTo>
                  <a:lnTo>
                    <a:pt x="8842" y="4788"/>
                  </a:lnTo>
                  <a:lnTo>
                    <a:pt x="8915" y="4763"/>
                  </a:lnTo>
                  <a:close/>
                  <a:moveTo>
                    <a:pt x="2540" y="11309"/>
                  </a:moveTo>
                  <a:lnTo>
                    <a:pt x="2760" y="11675"/>
                  </a:lnTo>
                  <a:lnTo>
                    <a:pt x="3029" y="12041"/>
                  </a:lnTo>
                  <a:lnTo>
                    <a:pt x="3298" y="12408"/>
                  </a:lnTo>
                  <a:lnTo>
                    <a:pt x="3615" y="12750"/>
                  </a:lnTo>
                  <a:lnTo>
                    <a:pt x="3908" y="12994"/>
                  </a:lnTo>
                  <a:lnTo>
                    <a:pt x="4177" y="13238"/>
                  </a:lnTo>
                  <a:lnTo>
                    <a:pt x="3762" y="13482"/>
                  </a:lnTo>
                  <a:lnTo>
                    <a:pt x="3371" y="13678"/>
                  </a:lnTo>
                  <a:lnTo>
                    <a:pt x="3029" y="13824"/>
                  </a:lnTo>
                  <a:lnTo>
                    <a:pt x="2687" y="13922"/>
                  </a:lnTo>
                  <a:lnTo>
                    <a:pt x="2418" y="13995"/>
                  </a:lnTo>
                  <a:lnTo>
                    <a:pt x="2174" y="13995"/>
                  </a:lnTo>
                  <a:lnTo>
                    <a:pt x="2076" y="13971"/>
                  </a:lnTo>
                  <a:lnTo>
                    <a:pt x="1979" y="13946"/>
                  </a:lnTo>
                  <a:lnTo>
                    <a:pt x="1905" y="13897"/>
                  </a:lnTo>
                  <a:lnTo>
                    <a:pt x="1832" y="13849"/>
                  </a:lnTo>
                  <a:lnTo>
                    <a:pt x="1759" y="13775"/>
                  </a:lnTo>
                  <a:lnTo>
                    <a:pt x="1734" y="13678"/>
                  </a:lnTo>
                  <a:lnTo>
                    <a:pt x="1686" y="13580"/>
                  </a:lnTo>
                  <a:lnTo>
                    <a:pt x="1686" y="13482"/>
                  </a:lnTo>
                  <a:lnTo>
                    <a:pt x="1686" y="13214"/>
                  </a:lnTo>
                  <a:lnTo>
                    <a:pt x="1759" y="12921"/>
                  </a:lnTo>
                  <a:lnTo>
                    <a:pt x="1881" y="12554"/>
                  </a:lnTo>
                  <a:lnTo>
                    <a:pt x="2052" y="12188"/>
                  </a:lnTo>
                  <a:lnTo>
                    <a:pt x="2272" y="11748"/>
                  </a:lnTo>
                  <a:lnTo>
                    <a:pt x="2540" y="11309"/>
                  </a:lnTo>
                  <a:close/>
                  <a:moveTo>
                    <a:pt x="15362" y="1"/>
                  </a:moveTo>
                  <a:lnTo>
                    <a:pt x="15094" y="25"/>
                  </a:lnTo>
                  <a:lnTo>
                    <a:pt x="14801" y="74"/>
                  </a:lnTo>
                  <a:lnTo>
                    <a:pt x="14483" y="172"/>
                  </a:lnTo>
                  <a:lnTo>
                    <a:pt x="14141" y="294"/>
                  </a:lnTo>
                  <a:lnTo>
                    <a:pt x="13775" y="440"/>
                  </a:lnTo>
                  <a:lnTo>
                    <a:pt x="13384" y="611"/>
                  </a:lnTo>
                  <a:lnTo>
                    <a:pt x="12993" y="831"/>
                  </a:lnTo>
                  <a:lnTo>
                    <a:pt x="12578" y="1051"/>
                  </a:lnTo>
                  <a:lnTo>
                    <a:pt x="11699" y="1613"/>
                  </a:lnTo>
                  <a:lnTo>
                    <a:pt x="10747" y="2272"/>
                  </a:lnTo>
                  <a:lnTo>
                    <a:pt x="10307" y="2101"/>
                  </a:lnTo>
                  <a:lnTo>
                    <a:pt x="9843" y="1955"/>
                  </a:lnTo>
                  <a:lnTo>
                    <a:pt x="9379" y="1857"/>
                  </a:lnTo>
                  <a:lnTo>
                    <a:pt x="8915" y="1784"/>
                  </a:lnTo>
                  <a:lnTo>
                    <a:pt x="8451" y="1735"/>
                  </a:lnTo>
                  <a:lnTo>
                    <a:pt x="7962" y="1735"/>
                  </a:lnTo>
                  <a:lnTo>
                    <a:pt x="7498" y="1784"/>
                  </a:lnTo>
                  <a:lnTo>
                    <a:pt x="7034" y="1832"/>
                  </a:lnTo>
                  <a:lnTo>
                    <a:pt x="6570" y="1930"/>
                  </a:lnTo>
                  <a:lnTo>
                    <a:pt x="6106" y="2077"/>
                  </a:lnTo>
                  <a:lnTo>
                    <a:pt x="5667" y="2248"/>
                  </a:lnTo>
                  <a:lnTo>
                    <a:pt x="5227" y="2443"/>
                  </a:lnTo>
                  <a:lnTo>
                    <a:pt x="4787" y="2687"/>
                  </a:lnTo>
                  <a:lnTo>
                    <a:pt x="4397" y="2980"/>
                  </a:lnTo>
                  <a:lnTo>
                    <a:pt x="4006" y="3273"/>
                  </a:lnTo>
                  <a:lnTo>
                    <a:pt x="3615" y="3615"/>
                  </a:lnTo>
                  <a:lnTo>
                    <a:pt x="3273" y="4006"/>
                  </a:lnTo>
                  <a:lnTo>
                    <a:pt x="2980" y="4397"/>
                  </a:lnTo>
                  <a:lnTo>
                    <a:pt x="2687" y="4788"/>
                  </a:lnTo>
                  <a:lnTo>
                    <a:pt x="2443" y="5227"/>
                  </a:lnTo>
                  <a:lnTo>
                    <a:pt x="2247" y="5667"/>
                  </a:lnTo>
                  <a:lnTo>
                    <a:pt x="2076" y="6107"/>
                  </a:lnTo>
                  <a:lnTo>
                    <a:pt x="1930" y="6571"/>
                  </a:lnTo>
                  <a:lnTo>
                    <a:pt x="1832" y="7035"/>
                  </a:lnTo>
                  <a:lnTo>
                    <a:pt x="1783" y="7499"/>
                  </a:lnTo>
                  <a:lnTo>
                    <a:pt x="1734" y="7963"/>
                  </a:lnTo>
                  <a:lnTo>
                    <a:pt x="1734" y="8451"/>
                  </a:lnTo>
                  <a:lnTo>
                    <a:pt x="1783" y="8915"/>
                  </a:lnTo>
                  <a:lnTo>
                    <a:pt x="1857" y="9379"/>
                  </a:lnTo>
                  <a:lnTo>
                    <a:pt x="1954" y="9843"/>
                  </a:lnTo>
                  <a:lnTo>
                    <a:pt x="2101" y="10307"/>
                  </a:lnTo>
                  <a:lnTo>
                    <a:pt x="2272" y="10747"/>
                  </a:lnTo>
                  <a:lnTo>
                    <a:pt x="1612" y="11699"/>
                  </a:lnTo>
                  <a:lnTo>
                    <a:pt x="1051" y="12579"/>
                  </a:lnTo>
                  <a:lnTo>
                    <a:pt x="831" y="12994"/>
                  </a:lnTo>
                  <a:lnTo>
                    <a:pt x="611" y="13385"/>
                  </a:lnTo>
                  <a:lnTo>
                    <a:pt x="440" y="13775"/>
                  </a:lnTo>
                  <a:lnTo>
                    <a:pt x="293" y="14142"/>
                  </a:lnTo>
                  <a:lnTo>
                    <a:pt x="171" y="14484"/>
                  </a:lnTo>
                  <a:lnTo>
                    <a:pt x="74" y="14801"/>
                  </a:lnTo>
                  <a:lnTo>
                    <a:pt x="25" y="15094"/>
                  </a:lnTo>
                  <a:lnTo>
                    <a:pt x="0" y="15363"/>
                  </a:lnTo>
                  <a:lnTo>
                    <a:pt x="0" y="15583"/>
                  </a:lnTo>
                  <a:lnTo>
                    <a:pt x="49" y="15802"/>
                  </a:lnTo>
                  <a:lnTo>
                    <a:pt x="123" y="15973"/>
                  </a:lnTo>
                  <a:lnTo>
                    <a:pt x="245" y="16120"/>
                  </a:lnTo>
                  <a:lnTo>
                    <a:pt x="342" y="16218"/>
                  </a:lnTo>
                  <a:lnTo>
                    <a:pt x="489" y="16291"/>
                  </a:lnTo>
                  <a:lnTo>
                    <a:pt x="635" y="16340"/>
                  </a:lnTo>
                  <a:lnTo>
                    <a:pt x="806" y="16364"/>
                  </a:lnTo>
                  <a:lnTo>
                    <a:pt x="1173" y="16364"/>
                  </a:lnTo>
                  <a:lnTo>
                    <a:pt x="1393" y="16315"/>
                  </a:lnTo>
                  <a:lnTo>
                    <a:pt x="1637" y="16267"/>
                  </a:lnTo>
                  <a:lnTo>
                    <a:pt x="2150" y="16120"/>
                  </a:lnTo>
                  <a:lnTo>
                    <a:pt x="2711" y="15876"/>
                  </a:lnTo>
                  <a:lnTo>
                    <a:pt x="3322" y="15583"/>
                  </a:lnTo>
                  <a:lnTo>
                    <a:pt x="3957" y="15192"/>
                  </a:lnTo>
                  <a:lnTo>
                    <a:pt x="4665" y="14752"/>
                  </a:lnTo>
                  <a:lnTo>
                    <a:pt x="5373" y="14264"/>
                  </a:lnTo>
                  <a:lnTo>
                    <a:pt x="6131" y="13702"/>
                  </a:lnTo>
                  <a:lnTo>
                    <a:pt x="6912" y="13092"/>
                  </a:lnTo>
                  <a:lnTo>
                    <a:pt x="7718" y="12432"/>
                  </a:lnTo>
                  <a:lnTo>
                    <a:pt x="8524" y="11724"/>
                  </a:lnTo>
                  <a:lnTo>
                    <a:pt x="9330" y="10967"/>
                  </a:lnTo>
                  <a:lnTo>
                    <a:pt x="10160" y="10161"/>
                  </a:lnTo>
                  <a:lnTo>
                    <a:pt x="10966" y="9330"/>
                  </a:lnTo>
                  <a:lnTo>
                    <a:pt x="11723" y="8524"/>
                  </a:lnTo>
                  <a:lnTo>
                    <a:pt x="12432" y="7718"/>
                  </a:lnTo>
                  <a:lnTo>
                    <a:pt x="13091" y="6912"/>
                  </a:lnTo>
                  <a:lnTo>
                    <a:pt x="13702" y="6131"/>
                  </a:lnTo>
                  <a:lnTo>
                    <a:pt x="14263" y="5374"/>
                  </a:lnTo>
                  <a:lnTo>
                    <a:pt x="14752" y="4666"/>
                  </a:lnTo>
                  <a:lnTo>
                    <a:pt x="15192" y="3957"/>
                  </a:lnTo>
                  <a:lnTo>
                    <a:pt x="15582" y="3322"/>
                  </a:lnTo>
                  <a:lnTo>
                    <a:pt x="15875" y="2712"/>
                  </a:lnTo>
                  <a:lnTo>
                    <a:pt x="16120" y="2150"/>
                  </a:lnTo>
                  <a:lnTo>
                    <a:pt x="16266" y="1637"/>
                  </a:lnTo>
                  <a:lnTo>
                    <a:pt x="16315" y="1393"/>
                  </a:lnTo>
                  <a:lnTo>
                    <a:pt x="16364" y="1173"/>
                  </a:lnTo>
                  <a:lnTo>
                    <a:pt x="16364" y="978"/>
                  </a:lnTo>
                  <a:lnTo>
                    <a:pt x="16364" y="807"/>
                  </a:lnTo>
                  <a:lnTo>
                    <a:pt x="16339" y="636"/>
                  </a:lnTo>
                  <a:lnTo>
                    <a:pt x="16291" y="489"/>
                  </a:lnTo>
                  <a:lnTo>
                    <a:pt x="16217" y="343"/>
                  </a:lnTo>
                  <a:lnTo>
                    <a:pt x="16120" y="245"/>
                  </a:lnTo>
                  <a:lnTo>
                    <a:pt x="15973" y="123"/>
                  </a:lnTo>
                  <a:lnTo>
                    <a:pt x="15802" y="50"/>
                  </a:lnTo>
                  <a:lnTo>
                    <a:pt x="15582" y="1"/>
                  </a:lnTo>
                  <a:close/>
                </a:path>
              </a:pathLst>
            </a:custGeom>
            <a:solidFill>
              <a:srgbClr val="A7A4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1" name="Google Shape;111;p20"/>
          <p:cNvGrpSpPr/>
          <p:nvPr/>
        </p:nvGrpSpPr>
        <p:grpSpPr>
          <a:xfrm rot="1056949">
            <a:off x="5457333" y="2334562"/>
            <a:ext cx="961941" cy="962053"/>
            <a:chOff x="570875" y="4322250"/>
            <a:chExt cx="443300" cy="443325"/>
          </a:xfrm>
        </p:grpSpPr>
        <p:sp>
          <p:nvSpPr>
            <p:cNvPr id="112" name="Google Shape;112;p20"/>
            <p:cNvSpPr/>
            <p:nvPr/>
          </p:nvSpPr>
          <p:spPr>
            <a:xfrm>
              <a:off x="570875" y="4322250"/>
              <a:ext cx="443300" cy="443325"/>
            </a:xfrm>
            <a:custGeom>
              <a:avLst/>
              <a:gdLst/>
              <a:ahLst/>
              <a:cxnLst/>
              <a:rect l="l" t="t" r="r" b="b"/>
              <a:pathLst>
                <a:path w="17732" h="17733" extrusionOk="0">
                  <a:moveTo>
                    <a:pt x="13091" y="2712"/>
                  </a:moveTo>
                  <a:lnTo>
                    <a:pt x="13286" y="2736"/>
                  </a:lnTo>
                  <a:lnTo>
                    <a:pt x="13506" y="2785"/>
                  </a:lnTo>
                  <a:lnTo>
                    <a:pt x="13702" y="2858"/>
                  </a:lnTo>
                  <a:lnTo>
                    <a:pt x="13873" y="2956"/>
                  </a:lnTo>
                  <a:lnTo>
                    <a:pt x="14068" y="3054"/>
                  </a:lnTo>
                  <a:lnTo>
                    <a:pt x="14239" y="3176"/>
                  </a:lnTo>
                  <a:lnTo>
                    <a:pt x="14410" y="3323"/>
                  </a:lnTo>
                  <a:lnTo>
                    <a:pt x="14556" y="3493"/>
                  </a:lnTo>
                  <a:lnTo>
                    <a:pt x="14679" y="3664"/>
                  </a:lnTo>
                  <a:lnTo>
                    <a:pt x="14776" y="3860"/>
                  </a:lnTo>
                  <a:lnTo>
                    <a:pt x="14874" y="4031"/>
                  </a:lnTo>
                  <a:lnTo>
                    <a:pt x="14947" y="4226"/>
                  </a:lnTo>
                  <a:lnTo>
                    <a:pt x="14996" y="4446"/>
                  </a:lnTo>
                  <a:lnTo>
                    <a:pt x="15021" y="4641"/>
                  </a:lnTo>
                  <a:lnTo>
                    <a:pt x="15021" y="4861"/>
                  </a:lnTo>
                  <a:lnTo>
                    <a:pt x="15021" y="5057"/>
                  </a:lnTo>
                  <a:lnTo>
                    <a:pt x="14996" y="5252"/>
                  </a:lnTo>
                  <a:lnTo>
                    <a:pt x="14947" y="5472"/>
                  </a:lnTo>
                  <a:lnTo>
                    <a:pt x="14874" y="5667"/>
                  </a:lnTo>
                  <a:lnTo>
                    <a:pt x="14776" y="5838"/>
                  </a:lnTo>
                  <a:lnTo>
                    <a:pt x="14679" y="6033"/>
                  </a:lnTo>
                  <a:lnTo>
                    <a:pt x="14556" y="6204"/>
                  </a:lnTo>
                  <a:lnTo>
                    <a:pt x="14410" y="6375"/>
                  </a:lnTo>
                  <a:lnTo>
                    <a:pt x="13433" y="7328"/>
                  </a:lnTo>
                  <a:lnTo>
                    <a:pt x="13311" y="7426"/>
                  </a:lnTo>
                  <a:lnTo>
                    <a:pt x="13189" y="7499"/>
                  </a:lnTo>
                  <a:lnTo>
                    <a:pt x="13042" y="7548"/>
                  </a:lnTo>
                  <a:lnTo>
                    <a:pt x="12871" y="7572"/>
                  </a:lnTo>
                  <a:lnTo>
                    <a:pt x="12725" y="7548"/>
                  </a:lnTo>
                  <a:lnTo>
                    <a:pt x="12578" y="7499"/>
                  </a:lnTo>
                  <a:lnTo>
                    <a:pt x="12456" y="7426"/>
                  </a:lnTo>
                  <a:lnTo>
                    <a:pt x="12334" y="7328"/>
                  </a:lnTo>
                  <a:lnTo>
                    <a:pt x="10405" y="5398"/>
                  </a:lnTo>
                  <a:lnTo>
                    <a:pt x="10307" y="5276"/>
                  </a:lnTo>
                  <a:lnTo>
                    <a:pt x="10234" y="5154"/>
                  </a:lnTo>
                  <a:lnTo>
                    <a:pt x="10185" y="5008"/>
                  </a:lnTo>
                  <a:lnTo>
                    <a:pt x="10160" y="4861"/>
                  </a:lnTo>
                  <a:lnTo>
                    <a:pt x="10185" y="4690"/>
                  </a:lnTo>
                  <a:lnTo>
                    <a:pt x="10234" y="4544"/>
                  </a:lnTo>
                  <a:lnTo>
                    <a:pt x="10307" y="4422"/>
                  </a:lnTo>
                  <a:lnTo>
                    <a:pt x="10405" y="4299"/>
                  </a:lnTo>
                  <a:lnTo>
                    <a:pt x="11357" y="3323"/>
                  </a:lnTo>
                  <a:lnTo>
                    <a:pt x="11528" y="3176"/>
                  </a:lnTo>
                  <a:lnTo>
                    <a:pt x="11699" y="3054"/>
                  </a:lnTo>
                  <a:lnTo>
                    <a:pt x="11894" y="2956"/>
                  </a:lnTo>
                  <a:lnTo>
                    <a:pt x="12065" y="2858"/>
                  </a:lnTo>
                  <a:lnTo>
                    <a:pt x="12261" y="2785"/>
                  </a:lnTo>
                  <a:lnTo>
                    <a:pt x="12481" y="2736"/>
                  </a:lnTo>
                  <a:lnTo>
                    <a:pt x="12676" y="2712"/>
                  </a:lnTo>
                  <a:close/>
                  <a:moveTo>
                    <a:pt x="8377" y="8867"/>
                  </a:moveTo>
                  <a:lnTo>
                    <a:pt x="8475" y="8891"/>
                  </a:lnTo>
                  <a:lnTo>
                    <a:pt x="8548" y="8915"/>
                  </a:lnTo>
                  <a:lnTo>
                    <a:pt x="8646" y="8964"/>
                  </a:lnTo>
                  <a:lnTo>
                    <a:pt x="8719" y="9013"/>
                  </a:lnTo>
                  <a:lnTo>
                    <a:pt x="8768" y="9086"/>
                  </a:lnTo>
                  <a:lnTo>
                    <a:pt x="8817" y="9184"/>
                  </a:lnTo>
                  <a:lnTo>
                    <a:pt x="8841" y="9257"/>
                  </a:lnTo>
                  <a:lnTo>
                    <a:pt x="8866" y="9355"/>
                  </a:lnTo>
                  <a:lnTo>
                    <a:pt x="8841" y="9453"/>
                  </a:lnTo>
                  <a:lnTo>
                    <a:pt x="8817" y="9550"/>
                  </a:lnTo>
                  <a:lnTo>
                    <a:pt x="8768" y="9624"/>
                  </a:lnTo>
                  <a:lnTo>
                    <a:pt x="8719" y="9697"/>
                  </a:lnTo>
                  <a:lnTo>
                    <a:pt x="6179" y="12237"/>
                  </a:lnTo>
                  <a:lnTo>
                    <a:pt x="6106" y="12310"/>
                  </a:lnTo>
                  <a:lnTo>
                    <a:pt x="6033" y="12359"/>
                  </a:lnTo>
                  <a:lnTo>
                    <a:pt x="5935" y="12383"/>
                  </a:lnTo>
                  <a:lnTo>
                    <a:pt x="5740" y="12383"/>
                  </a:lnTo>
                  <a:lnTo>
                    <a:pt x="5642" y="12359"/>
                  </a:lnTo>
                  <a:lnTo>
                    <a:pt x="5569" y="12310"/>
                  </a:lnTo>
                  <a:lnTo>
                    <a:pt x="5496" y="12237"/>
                  </a:lnTo>
                  <a:lnTo>
                    <a:pt x="5422" y="12164"/>
                  </a:lnTo>
                  <a:lnTo>
                    <a:pt x="5373" y="12090"/>
                  </a:lnTo>
                  <a:lnTo>
                    <a:pt x="5349" y="11993"/>
                  </a:lnTo>
                  <a:lnTo>
                    <a:pt x="5349" y="11895"/>
                  </a:lnTo>
                  <a:lnTo>
                    <a:pt x="5349" y="11797"/>
                  </a:lnTo>
                  <a:lnTo>
                    <a:pt x="5373" y="11700"/>
                  </a:lnTo>
                  <a:lnTo>
                    <a:pt x="5422" y="11626"/>
                  </a:lnTo>
                  <a:lnTo>
                    <a:pt x="5496" y="11553"/>
                  </a:lnTo>
                  <a:lnTo>
                    <a:pt x="8036" y="9013"/>
                  </a:lnTo>
                  <a:lnTo>
                    <a:pt x="8109" y="8964"/>
                  </a:lnTo>
                  <a:lnTo>
                    <a:pt x="8182" y="8915"/>
                  </a:lnTo>
                  <a:lnTo>
                    <a:pt x="8280" y="8891"/>
                  </a:lnTo>
                  <a:lnTo>
                    <a:pt x="8377" y="8867"/>
                  </a:lnTo>
                  <a:close/>
                  <a:moveTo>
                    <a:pt x="14825" y="1"/>
                  </a:moveTo>
                  <a:lnTo>
                    <a:pt x="14288" y="25"/>
                  </a:lnTo>
                  <a:lnTo>
                    <a:pt x="13751" y="50"/>
                  </a:lnTo>
                  <a:lnTo>
                    <a:pt x="13213" y="123"/>
                  </a:lnTo>
                  <a:lnTo>
                    <a:pt x="12676" y="245"/>
                  </a:lnTo>
                  <a:lnTo>
                    <a:pt x="12163" y="367"/>
                  </a:lnTo>
                  <a:lnTo>
                    <a:pt x="11675" y="538"/>
                  </a:lnTo>
                  <a:lnTo>
                    <a:pt x="11235" y="758"/>
                  </a:lnTo>
                  <a:lnTo>
                    <a:pt x="11015" y="856"/>
                  </a:lnTo>
                  <a:lnTo>
                    <a:pt x="10844" y="1002"/>
                  </a:lnTo>
                  <a:lnTo>
                    <a:pt x="10649" y="1124"/>
                  </a:lnTo>
                  <a:lnTo>
                    <a:pt x="10502" y="1271"/>
                  </a:lnTo>
                  <a:lnTo>
                    <a:pt x="5544" y="6229"/>
                  </a:lnTo>
                  <a:lnTo>
                    <a:pt x="391" y="6229"/>
                  </a:lnTo>
                  <a:lnTo>
                    <a:pt x="245" y="6253"/>
                  </a:lnTo>
                  <a:lnTo>
                    <a:pt x="147" y="6278"/>
                  </a:lnTo>
                  <a:lnTo>
                    <a:pt x="49" y="6327"/>
                  </a:lnTo>
                  <a:lnTo>
                    <a:pt x="0" y="6400"/>
                  </a:lnTo>
                  <a:lnTo>
                    <a:pt x="0" y="6473"/>
                  </a:lnTo>
                  <a:lnTo>
                    <a:pt x="25" y="6571"/>
                  </a:lnTo>
                  <a:lnTo>
                    <a:pt x="74" y="6668"/>
                  </a:lnTo>
                  <a:lnTo>
                    <a:pt x="171" y="6791"/>
                  </a:lnTo>
                  <a:lnTo>
                    <a:pt x="2589" y="9184"/>
                  </a:lnTo>
                  <a:lnTo>
                    <a:pt x="2272" y="9502"/>
                  </a:lnTo>
                  <a:lnTo>
                    <a:pt x="953" y="9746"/>
                  </a:lnTo>
                  <a:lnTo>
                    <a:pt x="806" y="9795"/>
                  </a:lnTo>
                  <a:lnTo>
                    <a:pt x="684" y="9843"/>
                  </a:lnTo>
                  <a:lnTo>
                    <a:pt x="611" y="9941"/>
                  </a:lnTo>
                  <a:lnTo>
                    <a:pt x="562" y="10014"/>
                  </a:lnTo>
                  <a:lnTo>
                    <a:pt x="562" y="10112"/>
                  </a:lnTo>
                  <a:lnTo>
                    <a:pt x="586" y="10234"/>
                  </a:lnTo>
                  <a:lnTo>
                    <a:pt x="635" y="10332"/>
                  </a:lnTo>
                  <a:lnTo>
                    <a:pt x="733" y="10454"/>
                  </a:lnTo>
                  <a:lnTo>
                    <a:pt x="7278" y="16999"/>
                  </a:lnTo>
                  <a:lnTo>
                    <a:pt x="7401" y="17097"/>
                  </a:lnTo>
                  <a:lnTo>
                    <a:pt x="7498" y="17146"/>
                  </a:lnTo>
                  <a:lnTo>
                    <a:pt x="7620" y="17170"/>
                  </a:lnTo>
                  <a:lnTo>
                    <a:pt x="7718" y="17170"/>
                  </a:lnTo>
                  <a:lnTo>
                    <a:pt x="7791" y="17122"/>
                  </a:lnTo>
                  <a:lnTo>
                    <a:pt x="7889" y="17048"/>
                  </a:lnTo>
                  <a:lnTo>
                    <a:pt x="7938" y="16926"/>
                  </a:lnTo>
                  <a:lnTo>
                    <a:pt x="7987" y="16780"/>
                  </a:lnTo>
                  <a:lnTo>
                    <a:pt x="8231" y="15461"/>
                  </a:lnTo>
                  <a:lnTo>
                    <a:pt x="8548" y="15143"/>
                  </a:lnTo>
                  <a:lnTo>
                    <a:pt x="10942" y="17561"/>
                  </a:lnTo>
                  <a:lnTo>
                    <a:pt x="11064" y="17659"/>
                  </a:lnTo>
                  <a:lnTo>
                    <a:pt x="11162" y="17708"/>
                  </a:lnTo>
                  <a:lnTo>
                    <a:pt x="11259" y="17732"/>
                  </a:lnTo>
                  <a:lnTo>
                    <a:pt x="11333" y="17732"/>
                  </a:lnTo>
                  <a:lnTo>
                    <a:pt x="11406" y="17683"/>
                  </a:lnTo>
                  <a:lnTo>
                    <a:pt x="11455" y="17586"/>
                  </a:lnTo>
                  <a:lnTo>
                    <a:pt x="11479" y="17488"/>
                  </a:lnTo>
                  <a:lnTo>
                    <a:pt x="11504" y="17341"/>
                  </a:lnTo>
                  <a:lnTo>
                    <a:pt x="11504" y="12188"/>
                  </a:lnTo>
                  <a:lnTo>
                    <a:pt x="16461" y="7230"/>
                  </a:lnTo>
                  <a:lnTo>
                    <a:pt x="16608" y="7084"/>
                  </a:lnTo>
                  <a:lnTo>
                    <a:pt x="16730" y="6888"/>
                  </a:lnTo>
                  <a:lnTo>
                    <a:pt x="16877" y="6693"/>
                  </a:lnTo>
                  <a:lnTo>
                    <a:pt x="16974" y="6498"/>
                  </a:lnTo>
                  <a:lnTo>
                    <a:pt x="17194" y="6058"/>
                  </a:lnTo>
                  <a:lnTo>
                    <a:pt x="17365" y="5569"/>
                  </a:lnTo>
                  <a:lnTo>
                    <a:pt x="17487" y="5057"/>
                  </a:lnTo>
                  <a:lnTo>
                    <a:pt x="17609" y="4519"/>
                  </a:lnTo>
                  <a:lnTo>
                    <a:pt x="17683" y="3982"/>
                  </a:lnTo>
                  <a:lnTo>
                    <a:pt x="17707" y="3445"/>
                  </a:lnTo>
                  <a:lnTo>
                    <a:pt x="17731" y="2907"/>
                  </a:lnTo>
                  <a:lnTo>
                    <a:pt x="17731" y="2419"/>
                  </a:lnTo>
                  <a:lnTo>
                    <a:pt x="17707" y="1955"/>
                  </a:lnTo>
                  <a:lnTo>
                    <a:pt x="17658" y="1515"/>
                  </a:lnTo>
                  <a:lnTo>
                    <a:pt x="17585" y="1149"/>
                  </a:lnTo>
                  <a:lnTo>
                    <a:pt x="17512" y="831"/>
                  </a:lnTo>
                  <a:lnTo>
                    <a:pt x="17414" y="587"/>
                  </a:lnTo>
                  <a:lnTo>
                    <a:pt x="17341" y="489"/>
                  </a:lnTo>
                  <a:lnTo>
                    <a:pt x="17292" y="441"/>
                  </a:lnTo>
                  <a:lnTo>
                    <a:pt x="17243" y="392"/>
                  </a:lnTo>
                  <a:lnTo>
                    <a:pt x="17145" y="318"/>
                  </a:lnTo>
                  <a:lnTo>
                    <a:pt x="16901" y="221"/>
                  </a:lnTo>
                  <a:lnTo>
                    <a:pt x="16584" y="148"/>
                  </a:lnTo>
                  <a:lnTo>
                    <a:pt x="16217" y="74"/>
                  </a:lnTo>
                  <a:lnTo>
                    <a:pt x="15778" y="25"/>
                  </a:lnTo>
                  <a:lnTo>
                    <a:pt x="15314" y="1"/>
                  </a:lnTo>
                  <a:close/>
                </a:path>
              </a:pathLst>
            </a:custGeom>
            <a:solidFill>
              <a:srgbClr val="A7D86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113;p20"/>
            <p:cNvSpPr/>
            <p:nvPr/>
          </p:nvSpPr>
          <p:spPr>
            <a:xfrm>
              <a:off x="597725" y="4665400"/>
              <a:ext cx="73300" cy="73300"/>
            </a:xfrm>
            <a:custGeom>
              <a:avLst/>
              <a:gdLst/>
              <a:ahLst/>
              <a:cxnLst/>
              <a:rect l="l" t="t" r="r" b="b"/>
              <a:pathLst>
                <a:path w="2932" h="2932" extrusionOk="0">
                  <a:moveTo>
                    <a:pt x="2028" y="1"/>
                  </a:moveTo>
                  <a:lnTo>
                    <a:pt x="1857" y="25"/>
                  </a:lnTo>
                  <a:lnTo>
                    <a:pt x="1686" y="74"/>
                  </a:lnTo>
                  <a:lnTo>
                    <a:pt x="1515" y="147"/>
                  </a:lnTo>
                  <a:lnTo>
                    <a:pt x="1369" y="269"/>
                  </a:lnTo>
                  <a:lnTo>
                    <a:pt x="1222" y="489"/>
                  </a:lnTo>
                  <a:lnTo>
                    <a:pt x="1002" y="831"/>
                  </a:lnTo>
                  <a:lnTo>
                    <a:pt x="563" y="1735"/>
                  </a:lnTo>
                  <a:lnTo>
                    <a:pt x="172" y="2565"/>
                  </a:lnTo>
                  <a:lnTo>
                    <a:pt x="1" y="2932"/>
                  </a:lnTo>
                  <a:lnTo>
                    <a:pt x="1" y="2932"/>
                  </a:lnTo>
                  <a:lnTo>
                    <a:pt x="367" y="2761"/>
                  </a:lnTo>
                  <a:lnTo>
                    <a:pt x="1198" y="2370"/>
                  </a:lnTo>
                  <a:lnTo>
                    <a:pt x="2101" y="1930"/>
                  </a:lnTo>
                  <a:lnTo>
                    <a:pt x="2443" y="1710"/>
                  </a:lnTo>
                  <a:lnTo>
                    <a:pt x="2663" y="1564"/>
                  </a:lnTo>
                  <a:lnTo>
                    <a:pt x="2785" y="1417"/>
                  </a:lnTo>
                  <a:lnTo>
                    <a:pt x="2858" y="1246"/>
                  </a:lnTo>
                  <a:lnTo>
                    <a:pt x="2907" y="1075"/>
                  </a:lnTo>
                  <a:lnTo>
                    <a:pt x="2932" y="904"/>
                  </a:lnTo>
                  <a:lnTo>
                    <a:pt x="2907" y="733"/>
                  </a:lnTo>
                  <a:lnTo>
                    <a:pt x="2858" y="562"/>
                  </a:lnTo>
                  <a:lnTo>
                    <a:pt x="2785" y="416"/>
                  </a:lnTo>
                  <a:lnTo>
                    <a:pt x="2663" y="269"/>
                  </a:lnTo>
                  <a:lnTo>
                    <a:pt x="2517" y="147"/>
                  </a:lnTo>
                  <a:lnTo>
                    <a:pt x="2370" y="74"/>
                  </a:lnTo>
                  <a:lnTo>
                    <a:pt x="2199" y="25"/>
                  </a:lnTo>
                  <a:lnTo>
                    <a:pt x="2028" y="1"/>
                  </a:lnTo>
                  <a:close/>
                </a:path>
              </a:pathLst>
            </a:custGeom>
            <a:solidFill>
              <a:srgbClr val="A7D86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" name="Google Shape;114;p20"/>
            <p:cNvSpPr/>
            <p:nvPr/>
          </p:nvSpPr>
          <p:spPr>
            <a:xfrm>
              <a:off x="654525" y="4708150"/>
              <a:ext cx="47025" cy="47025"/>
            </a:xfrm>
            <a:custGeom>
              <a:avLst/>
              <a:gdLst/>
              <a:ahLst/>
              <a:cxnLst/>
              <a:rect l="l" t="t" r="r" b="b"/>
              <a:pathLst>
                <a:path w="1881" h="1881" extrusionOk="0">
                  <a:moveTo>
                    <a:pt x="1124" y="0"/>
                  </a:moveTo>
                  <a:lnTo>
                    <a:pt x="977" y="25"/>
                  </a:lnTo>
                  <a:lnTo>
                    <a:pt x="831" y="74"/>
                  </a:lnTo>
                  <a:lnTo>
                    <a:pt x="709" y="147"/>
                  </a:lnTo>
                  <a:lnTo>
                    <a:pt x="586" y="245"/>
                  </a:lnTo>
                  <a:lnTo>
                    <a:pt x="464" y="391"/>
                  </a:lnTo>
                  <a:lnTo>
                    <a:pt x="367" y="611"/>
                  </a:lnTo>
                  <a:lnTo>
                    <a:pt x="269" y="880"/>
                  </a:lnTo>
                  <a:lnTo>
                    <a:pt x="171" y="1173"/>
                  </a:lnTo>
                  <a:lnTo>
                    <a:pt x="49" y="1686"/>
                  </a:lnTo>
                  <a:lnTo>
                    <a:pt x="0" y="1881"/>
                  </a:lnTo>
                  <a:lnTo>
                    <a:pt x="0" y="1881"/>
                  </a:lnTo>
                  <a:lnTo>
                    <a:pt x="220" y="1857"/>
                  </a:lnTo>
                  <a:lnTo>
                    <a:pt x="733" y="1710"/>
                  </a:lnTo>
                  <a:lnTo>
                    <a:pt x="1002" y="1637"/>
                  </a:lnTo>
                  <a:lnTo>
                    <a:pt x="1270" y="1539"/>
                  </a:lnTo>
                  <a:lnTo>
                    <a:pt x="1515" y="1417"/>
                  </a:lnTo>
                  <a:lnTo>
                    <a:pt x="1661" y="1319"/>
                  </a:lnTo>
                  <a:lnTo>
                    <a:pt x="1759" y="1197"/>
                  </a:lnTo>
                  <a:lnTo>
                    <a:pt x="1832" y="1051"/>
                  </a:lnTo>
                  <a:lnTo>
                    <a:pt x="1881" y="928"/>
                  </a:lnTo>
                  <a:lnTo>
                    <a:pt x="1881" y="782"/>
                  </a:lnTo>
                  <a:lnTo>
                    <a:pt x="1881" y="635"/>
                  </a:lnTo>
                  <a:lnTo>
                    <a:pt x="1832" y="489"/>
                  </a:lnTo>
                  <a:lnTo>
                    <a:pt x="1759" y="367"/>
                  </a:lnTo>
                  <a:lnTo>
                    <a:pt x="1661" y="245"/>
                  </a:lnTo>
                  <a:lnTo>
                    <a:pt x="1539" y="147"/>
                  </a:lnTo>
                  <a:lnTo>
                    <a:pt x="1417" y="74"/>
                  </a:lnTo>
                  <a:lnTo>
                    <a:pt x="1270" y="25"/>
                  </a:lnTo>
                  <a:lnTo>
                    <a:pt x="1124" y="0"/>
                  </a:lnTo>
                  <a:close/>
                </a:path>
              </a:pathLst>
            </a:custGeom>
            <a:solidFill>
              <a:srgbClr val="A7D86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" name="Google Shape;115;p20"/>
            <p:cNvSpPr/>
            <p:nvPr/>
          </p:nvSpPr>
          <p:spPr>
            <a:xfrm>
              <a:off x="581250" y="4634875"/>
              <a:ext cx="47050" cy="47050"/>
            </a:xfrm>
            <a:custGeom>
              <a:avLst/>
              <a:gdLst/>
              <a:ahLst/>
              <a:cxnLst/>
              <a:rect l="l" t="t" r="r" b="b"/>
              <a:pathLst>
                <a:path w="1882" h="1882" extrusionOk="0">
                  <a:moveTo>
                    <a:pt x="953" y="1"/>
                  </a:moveTo>
                  <a:lnTo>
                    <a:pt x="831" y="49"/>
                  </a:lnTo>
                  <a:lnTo>
                    <a:pt x="684" y="123"/>
                  </a:lnTo>
                  <a:lnTo>
                    <a:pt x="562" y="220"/>
                  </a:lnTo>
                  <a:lnTo>
                    <a:pt x="465" y="367"/>
                  </a:lnTo>
                  <a:lnTo>
                    <a:pt x="342" y="611"/>
                  </a:lnTo>
                  <a:lnTo>
                    <a:pt x="245" y="880"/>
                  </a:lnTo>
                  <a:lnTo>
                    <a:pt x="171" y="1148"/>
                  </a:lnTo>
                  <a:lnTo>
                    <a:pt x="25" y="1661"/>
                  </a:lnTo>
                  <a:lnTo>
                    <a:pt x="1" y="1881"/>
                  </a:lnTo>
                  <a:lnTo>
                    <a:pt x="196" y="1832"/>
                  </a:lnTo>
                  <a:lnTo>
                    <a:pt x="709" y="1710"/>
                  </a:lnTo>
                  <a:lnTo>
                    <a:pt x="1002" y="1613"/>
                  </a:lnTo>
                  <a:lnTo>
                    <a:pt x="1271" y="1515"/>
                  </a:lnTo>
                  <a:lnTo>
                    <a:pt x="1490" y="1417"/>
                  </a:lnTo>
                  <a:lnTo>
                    <a:pt x="1637" y="1295"/>
                  </a:lnTo>
                  <a:lnTo>
                    <a:pt x="1735" y="1173"/>
                  </a:lnTo>
                  <a:lnTo>
                    <a:pt x="1808" y="1051"/>
                  </a:lnTo>
                  <a:lnTo>
                    <a:pt x="1857" y="904"/>
                  </a:lnTo>
                  <a:lnTo>
                    <a:pt x="1881" y="758"/>
                  </a:lnTo>
                  <a:lnTo>
                    <a:pt x="1857" y="611"/>
                  </a:lnTo>
                  <a:lnTo>
                    <a:pt x="1808" y="465"/>
                  </a:lnTo>
                  <a:lnTo>
                    <a:pt x="1735" y="343"/>
                  </a:lnTo>
                  <a:lnTo>
                    <a:pt x="1637" y="220"/>
                  </a:lnTo>
                  <a:lnTo>
                    <a:pt x="1515" y="123"/>
                  </a:lnTo>
                  <a:lnTo>
                    <a:pt x="1393" y="49"/>
                  </a:lnTo>
                  <a:lnTo>
                    <a:pt x="1246" y="1"/>
                  </a:lnTo>
                  <a:close/>
                </a:path>
              </a:pathLst>
            </a:custGeom>
            <a:solidFill>
              <a:srgbClr val="A7D86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6" name="Google Shape;116;p20"/>
          <p:cNvSpPr/>
          <p:nvPr/>
        </p:nvSpPr>
        <p:spPr>
          <a:xfrm rot="2466722">
            <a:off x="5565166" y="1471935"/>
            <a:ext cx="472204" cy="450876"/>
          </a:xfrm>
          <a:custGeom>
            <a:avLst/>
            <a:gdLst/>
            <a:ahLst/>
            <a:cxnLst/>
            <a:rect l="l" t="t" r="r" b="b"/>
            <a:pathLst>
              <a:path w="15144" h="14460" extrusionOk="0">
                <a:moveTo>
                  <a:pt x="7572" y="1"/>
                </a:moveTo>
                <a:lnTo>
                  <a:pt x="7499" y="25"/>
                </a:lnTo>
                <a:lnTo>
                  <a:pt x="7401" y="74"/>
                </a:lnTo>
                <a:lnTo>
                  <a:pt x="7328" y="172"/>
                </a:lnTo>
                <a:lnTo>
                  <a:pt x="7255" y="294"/>
                </a:lnTo>
                <a:lnTo>
                  <a:pt x="5594" y="4104"/>
                </a:lnTo>
                <a:lnTo>
                  <a:pt x="5521" y="4226"/>
                </a:lnTo>
                <a:lnTo>
                  <a:pt x="5398" y="4373"/>
                </a:lnTo>
                <a:lnTo>
                  <a:pt x="5276" y="4495"/>
                </a:lnTo>
                <a:lnTo>
                  <a:pt x="5130" y="4617"/>
                </a:lnTo>
                <a:lnTo>
                  <a:pt x="4983" y="4715"/>
                </a:lnTo>
                <a:lnTo>
                  <a:pt x="4812" y="4788"/>
                </a:lnTo>
                <a:lnTo>
                  <a:pt x="4666" y="4861"/>
                </a:lnTo>
                <a:lnTo>
                  <a:pt x="4495" y="4886"/>
                </a:lnTo>
                <a:lnTo>
                  <a:pt x="392" y="5301"/>
                </a:lnTo>
                <a:lnTo>
                  <a:pt x="245" y="5325"/>
                </a:lnTo>
                <a:lnTo>
                  <a:pt x="123" y="5374"/>
                </a:lnTo>
                <a:lnTo>
                  <a:pt x="50" y="5423"/>
                </a:lnTo>
                <a:lnTo>
                  <a:pt x="1" y="5521"/>
                </a:lnTo>
                <a:lnTo>
                  <a:pt x="1" y="5594"/>
                </a:lnTo>
                <a:lnTo>
                  <a:pt x="25" y="5692"/>
                </a:lnTo>
                <a:lnTo>
                  <a:pt x="74" y="5789"/>
                </a:lnTo>
                <a:lnTo>
                  <a:pt x="196" y="5911"/>
                </a:lnTo>
                <a:lnTo>
                  <a:pt x="3274" y="8647"/>
                </a:lnTo>
                <a:lnTo>
                  <a:pt x="3396" y="8769"/>
                </a:lnTo>
                <a:lnTo>
                  <a:pt x="3493" y="8915"/>
                </a:lnTo>
                <a:lnTo>
                  <a:pt x="3567" y="9086"/>
                </a:lnTo>
                <a:lnTo>
                  <a:pt x="3640" y="9257"/>
                </a:lnTo>
                <a:lnTo>
                  <a:pt x="3689" y="9428"/>
                </a:lnTo>
                <a:lnTo>
                  <a:pt x="3713" y="9599"/>
                </a:lnTo>
                <a:lnTo>
                  <a:pt x="3713" y="9770"/>
                </a:lnTo>
                <a:lnTo>
                  <a:pt x="3689" y="9941"/>
                </a:lnTo>
                <a:lnTo>
                  <a:pt x="2810" y="13995"/>
                </a:lnTo>
                <a:lnTo>
                  <a:pt x="2785" y="14142"/>
                </a:lnTo>
                <a:lnTo>
                  <a:pt x="2810" y="14240"/>
                </a:lnTo>
                <a:lnTo>
                  <a:pt x="2834" y="14337"/>
                </a:lnTo>
                <a:lnTo>
                  <a:pt x="2883" y="14411"/>
                </a:lnTo>
                <a:lnTo>
                  <a:pt x="2981" y="14435"/>
                </a:lnTo>
                <a:lnTo>
                  <a:pt x="3078" y="14459"/>
                </a:lnTo>
                <a:lnTo>
                  <a:pt x="3200" y="14411"/>
                </a:lnTo>
                <a:lnTo>
                  <a:pt x="3322" y="14362"/>
                </a:lnTo>
                <a:lnTo>
                  <a:pt x="6888" y="12261"/>
                </a:lnTo>
                <a:lnTo>
                  <a:pt x="7035" y="12188"/>
                </a:lnTo>
                <a:lnTo>
                  <a:pt x="7206" y="12139"/>
                </a:lnTo>
                <a:lnTo>
                  <a:pt x="7401" y="12115"/>
                </a:lnTo>
                <a:lnTo>
                  <a:pt x="7743" y="12115"/>
                </a:lnTo>
                <a:lnTo>
                  <a:pt x="7938" y="12139"/>
                </a:lnTo>
                <a:lnTo>
                  <a:pt x="8109" y="12188"/>
                </a:lnTo>
                <a:lnTo>
                  <a:pt x="8256" y="12261"/>
                </a:lnTo>
                <a:lnTo>
                  <a:pt x="11822" y="14362"/>
                </a:lnTo>
                <a:lnTo>
                  <a:pt x="11944" y="14411"/>
                </a:lnTo>
                <a:lnTo>
                  <a:pt x="12066" y="14459"/>
                </a:lnTo>
                <a:lnTo>
                  <a:pt x="12164" y="14435"/>
                </a:lnTo>
                <a:lnTo>
                  <a:pt x="12261" y="14411"/>
                </a:lnTo>
                <a:lnTo>
                  <a:pt x="12310" y="14337"/>
                </a:lnTo>
                <a:lnTo>
                  <a:pt x="12335" y="14240"/>
                </a:lnTo>
                <a:lnTo>
                  <a:pt x="12359" y="14142"/>
                </a:lnTo>
                <a:lnTo>
                  <a:pt x="12335" y="13995"/>
                </a:lnTo>
                <a:lnTo>
                  <a:pt x="11455" y="9941"/>
                </a:lnTo>
                <a:lnTo>
                  <a:pt x="11431" y="9770"/>
                </a:lnTo>
                <a:lnTo>
                  <a:pt x="11431" y="9599"/>
                </a:lnTo>
                <a:lnTo>
                  <a:pt x="11455" y="9428"/>
                </a:lnTo>
                <a:lnTo>
                  <a:pt x="11504" y="9257"/>
                </a:lnTo>
                <a:lnTo>
                  <a:pt x="11577" y="9086"/>
                </a:lnTo>
                <a:lnTo>
                  <a:pt x="11651" y="8915"/>
                </a:lnTo>
                <a:lnTo>
                  <a:pt x="11748" y="8769"/>
                </a:lnTo>
                <a:lnTo>
                  <a:pt x="11870" y="8647"/>
                </a:lnTo>
                <a:lnTo>
                  <a:pt x="14948" y="5911"/>
                </a:lnTo>
                <a:lnTo>
                  <a:pt x="15070" y="5789"/>
                </a:lnTo>
                <a:lnTo>
                  <a:pt x="15119" y="5692"/>
                </a:lnTo>
                <a:lnTo>
                  <a:pt x="15143" y="5594"/>
                </a:lnTo>
                <a:lnTo>
                  <a:pt x="15143" y="5521"/>
                </a:lnTo>
                <a:lnTo>
                  <a:pt x="15094" y="5423"/>
                </a:lnTo>
                <a:lnTo>
                  <a:pt x="15021" y="5374"/>
                </a:lnTo>
                <a:lnTo>
                  <a:pt x="14899" y="5325"/>
                </a:lnTo>
                <a:lnTo>
                  <a:pt x="14752" y="5301"/>
                </a:lnTo>
                <a:lnTo>
                  <a:pt x="10649" y="4886"/>
                </a:lnTo>
                <a:lnTo>
                  <a:pt x="10478" y="4861"/>
                </a:lnTo>
                <a:lnTo>
                  <a:pt x="10332" y="4788"/>
                </a:lnTo>
                <a:lnTo>
                  <a:pt x="10161" y="4715"/>
                </a:lnTo>
                <a:lnTo>
                  <a:pt x="10014" y="4617"/>
                </a:lnTo>
                <a:lnTo>
                  <a:pt x="9868" y="4495"/>
                </a:lnTo>
                <a:lnTo>
                  <a:pt x="9746" y="4373"/>
                </a:lnTo>
                <a:lnTo>
                  <a:pt x="9624" y="4226"/>
                </a:lnTo>
                <a:lnTo>
                  <a:pt x="9550" y="4104"/>
                </a:lnTo>
                <a:lnTo>
                  <a:pt x="7890" y="294"/>
                </a:lnTo>
                <a:lnTo>
                  <a:pt x="7816" y="172"/>
                </a:lnTo>
                <a:lnTo>
                  <a:pt x="7743" y="74"/>
                </a:lnTo>
                <a:lnTo>
                  <a:pt x="7645" y="25"/>
                </a:lnTo>
                <a:lnTo>
                  <a:pt x="7572" y="1"/>
                </a:lnTo>
                <a:close/>
              </a:path>
            </a:pathLst>
          </a:custGeom>
          <a:solidFill>
            <a:srgbClr val="FFE59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17;p20"/>
          <p:cNvSpPr/>
          <p:nvPr/>
        </p:nvSpPr>
        <p:spPr>
          <a:xfrm rot="-1609319">
            <a:off x="6255742" y="1755624"/>
            <a:ext cx="339819" cy="324470"/>
          </a:xfrm>
          <a:custGeom>
            <a:avLst/>
            <a:gdLst/>
            <a:ahLst/>
            <a:cxnLst/>
            <a:rect l="l" t="t" r="r" b="b"/>
            <a:pathLst>
              <a:path w="15144" h="14460" extrusionOk="0">
                <a:moveTo>
                  <a:pt x="7572" y="1"/>
                </a:moveTo>
                <a:lnTo>
                  <a:pt x="7499" y="25"/>
                </a:lnTo>
                <a:lnTo>
                  <a:pt x="7401" y="74"/>
                </a:lnTo>
                <a:lnTo>
                  <a:pt x="7328" y="172"/>
                </a:lnTo>
                <a:lnTo>
                  <a:pt x="7255" y="294"/>
                </a:lnTo>
                <a:lnTo>
                  <a:pt x="5594" y="4104"/>
                </a:lnTo>
                <a:lnTo>
                  <a:pt x="5521" y="4226"/>
                </a:lnTo>
                <a:lnTo>
                  <a:pt x="5398" y="4373"/>
                </a:lnTo>
                <a:lnTo>
                  <a:pt x="5276" y="4495"/>
                </a:lnTo>
                <a:lnTo>
                  <a:pt x="5130" y="4617"/>
                </a:lnTo>
                <a:lnTo>
                  <a:pt x="4983" y="4715"/>
                </a:lnTo>
                <a:lnTo>
                  <a:pt x="4812" y="4788"/>
                </a:lnTo>
                <a:lnTo>
                  <a:pt x="4666" y="4861"/>
                </a:lnTo>
                <a:lnTo>
                  <a:pt x="4495" y="4886"/>
                </a:lnTo>
                <a:lnTo>
                  <a:pt x="392" y="5301"/>
                </a:lnTo>
                <a:lnTo>
                  <a:pt x="245" y="5325"/>
                </a:lnTo>
                <a:lnTo>
                  <a:pt x="123" y="5374"/>
                </a:lnTo>
                <a:lnTo>
                  <a:pt x="50" y="5423"/>
                </a:lnTo>
                <a:lnTo>
                  <a:pt x="1" y="5521"/>
                </a:lnTo>
                <a:lnTo>
                  <a:pt x="1" y="5594"/>
                </a:lnTo>
                <a:lnTo>
                  <a:pt x="25" y="5692"/>
                </a:lnTo>
                <a:lnTo>
                  <a:pt x="74" y="5789"/>
                </a:lnTo>
                <a:lnTo>
                  <a:pt x="196" y="5911"/>
                </a:lnTo>
                <a:lnTo>
                  <a:pt x="3274" y="8647"/>
                </a:lnTo>
                <a:lnTo>
                  <a:pt x="3396" y="8769"/>
                </a:lnTo>
                <a:lnTo>
                  <a:pt x="3493" y="8915"/>
                </a:lnTo>
                <a:lnTo>
                  <a:pt x="3567" y="9086"/>
                </a:lnTo>
                <a:lnTo>
                  <a:pt x="3640" y="9257"/>
                </a:lnTo>
                <a:lnTo>
                  <a:pt x="3689" y="9428"/>
                </a:lnTo>
                <a:lnTo>
                  <a:pt x="3713" y="9599"/>
                </a:lnTo>
                <a:lnTo>
                  <a:pt x="3713" y="9770"/>
                </a:lnTo>
                <a:lnTo>
                  <a:pt x="3689" y="9941"/>
                </a:lnTo>
                <a:lnTo>
                  <a:pt x="2810" y="13995"/>
                </a:lnTo>
                <a:lnTo>
                  <a:pt x="2785" y="14142"/>
                </a:lnTo>
                <a:lnTo>
                  <a:pt x="2810" y="14240"/>
                </a:lnTo>
                <a:lnTo>
                  <a:pt x="2834" y="14337"/>
                </a:lnTo>
                <a:lnTo>
                  <a:pt x="2883" y="14411"/>
                </a:lnTo>
                <a:lnTo>
                  <a:pt x="2981" y="14435"/>
                </a:lnTo>
                <a:lnTo>
                  <a:pt x="3078" y="14459"/>
                </a:lnTo>
                <a:lnTo>
                  <a:pt x="3200" y="14411"/>
                </a:lnTo>
                <a:lnTo>
                  <a:pt x="3322" y="14362"/>
                </a:lnTo>
                <a:lnTo>
                  <a:pt x="6888" y="12261"/>
                </a:lnTo>
                <a:lnTo>
                  <a:pt x="7035" y="12188"/>
                </a:lnTo>
                <a:lnTo>
                  <a:pt x="7206" y="12139"/>
                </a:lnTo>
                <a:lnTo>
                  <a:pt x="7401" y="12115"/>
                </a:lnTo>
                <a:lnTo>
                  <a:pt x="7743" y="12115"/>
                </a:lnTo>
                <a:lnTo>
                  <a:pt x="7938" y="12139"/>
                </a:lnTo>
                <a:lnTo>
                  <a:pt x="8109" y="12188"/>
                </a:lnTo>
                <a:lnTo>
                  <a:pt x="8256" y="12261"/>
                </a:lnTo>
                <a:lnTo>
                  <a:pt x="11822" y="14362"/>
                </a:lnTo>
                <a:lnTo>
                  <a:pt x="11944" y="14411"/>
                </a:lnTo>
                <a:lnTo>
                  <a:pt x="12066" y="14459"/>
                </a:lnTo>
                <a:lnTo>
                  <a:pt x="12164" y="14435"/>
                </a:lnTo>
                <a:lnTo>
                  <a:pt x="12261" y="14411"/>
                </a:lnTo>
                <a:lnTo>
                  <a:pt x="12310" y="14337"/>
                </a:lnTo>
                <a:lnTo>
                  <a:pt x="12335" y="14240"/>
                </a:lnTo>
                <a:lnTo>
                  <a:pt x="12359" y="14142"/>
                </a:lnTo>
                <a:lnTo>
                  <a:pt x="12335" y="13995"/>
                </a:lnTo>
                <a:lnTo>
                  <a:pt x="11455" y="9941"/>
                </a:lnTo>
                <a:lnTo>
                  <a:pt x="11431" y="9770"/>
                </a:lnTo>
                <a:lnTo>
                  <a:pt x="11431" y="9599"/>
                </a:lnTo>
                <a:lnTo>
                  <a:pt x="11455" y="9428"/>
                </a:lnTo>
                <a:lnTo>
                  <a:pt x="11504" y="9257"/>
                </a:lnTo>
                <a:lnTo>
                  <a:pt x="11577" y="9086"/>
                </a:lnTo>
                <a:lnTo>
                  <a:pt x="11651" y="8915"/>
                </a:lnTo>
                <a:lnTo>
                  <a:pt x="11748" y="8769"/>
                </a:lnTo>
                <a:lnTo>
                  <a:pt x="11870" y="8647"/>
                </a:lnTo>
                <a:lnTo>
                  <a:pt x="14948" y="5911"/>
                </a:lnTo>
                <a:lnTo>
                  <a:pt x="15070" y="5789"/>
                </a:lnTo>
                <a:lnTo>
                  <a:pt x="15119" y="5692"/>
                </a:lnTo>
                <a:lnTo>
                  <a:pt x="15143" y="5594"/>
                </a:lnTo>
                <a:lnTo>
                  <a:pt x="15143" y="5521"/>
                </a:lnTo>
                <a:lnTo>
                  <a:pt x="15094" y="5423"/>
                </a:lnTo>
                <a:lnTo>
                  <a:pt x="15021" y="5374"/>
                </a:lnTo>
                <a:lnTo>
                  <a:pt x="14899" y="5325"/>
                </a:lnTo>
                <a:lnTo>
                  <a:pt x="14752" y="5301"/>
                </a:lnTo>
                <a:lnTo>
                  <a:pt x="10649" y="4886"/>
                </a:lnTo>
                <a:lnTo>
                  <a:pt x="10478" y="4861"/>
                </a:lnTo>
                <a:lnTo>
                  <a:pt x="10332" y="4788"/>
                </a:lnTo>
                <a:lnTo>
                  <a:pt x="10161" y="4715"/>
                </a:lnTo>
                <a:lnTo>
                  <a:pt x="10014" y="4617"/>
                </a:lnTo>
                <a:lnTo>
                  <a:pt x="9868" y="4495"/>
                </a:lnTo>
                <a:lnTo>
                  <a:pt x="9746" y="4373"/>
                </a:lnTo>
                <a:lnTo>
                  <a:pt x="9624" y="4226"/>
                </a:lnTo>
                <a:lnTo>
                  <a:pt x="9550" y="4104"/>
                </a:lnTo>
                <a:lnTo>
                  <a:pt x="7890" y="294"/>
                </a:lnTo>
                <a:lnTo>
                  <a:pt x="7816" y="172"/>
                </a:lnTo>
                <a:lnTo>
                  <a:pt x="7743" y="74"/>
                </a:lnTo>
                <a:lnTo>
                  <a:pt x="7645" y="25"/>
                </a:lnTo>
                <a:lnTo>
                  <a:pt x="7572" y="1"/>
                </a:lnTo>
                <a:close/>
              </a:path>
            </a:pathLst>
          </a:custGeom>
          <a:solidFill>
            <a:srgbClr val="FFE59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18;p20"/>
          <p:cNvSpPr/>
          <p:nvPr/>
        </p:nvSpPr>
        <p:spPr>
          <a:xfrm rot="2926198">
            <a:off x="8316146" y="2012664"/>
            <a:ext cx="254474" cy="242981"/>
          </a:xfrm>
          <a:custGeom>
            <a:avLst/>
            <a:gdLst/>
            <a:ahLst/>
            <a:cxnLst/>
            <a:rect l="l" t="t" r="r" b="b"/>
            <a:pathLst>
              <a:path w="15144" h="14460" extrusionOk="0">
                <a:moveTo>
                  <a:pt x="7572" y="1"/>
                </a:moveTo>
                <a:lnTo>
                  <a:pt x="7499" y="25"/>
                </a:lnTo>
                <a:lnTo>
                  <a:pt x="7401" y="74"/>
                </a:lnTo>
                <a:lnTo>
                  <a:pt x="7328" y="172"/>
                </a:lnTo>
                <a:lnTo>
                  <a:pt x="7255" y="294"/>
                </a:lnTo>
                <a:lnTo>
                  <a:pt x="5594" y="4104"/>
                </a:lnTo>
                <a:lnTo>
                  <a:pt x="5521" y="4226"/>
                </a:lnTo>
                <a:lnTo>
                  <a:pt x="5398" y="4373"/>
                </a:lnTo>
                <a:lnTo>
                  <a:pt x="5276" y="4495"/>
                </a:lnTo>
                <a:lnTo>
                  <a:pt x="5130" y="4617"/>
                </a:lnTo>
                <a:lnTo>
                  <a:pt x="4983" y="4715"/>
                </a:lnTo>
                <a:lnTo>
                  <a:pt x="4812" y="4788"/>
                </a:lnTo>
                <a:lnTo>
                  <a:pt x="4666" y="4861"/>
                </a:lnTo>
                <a:lnTo>
                  <a:pt x="4495" y="4886"/>
                </a:lnTo>
                <a:lnTo>
                  <a:pt x="392" y="5301"/>
                </a:lnTo>
                <a:lnTo>
                  <a:pt x="245" y="5325"/>
                </a:lnTo>
                <a:lnTo>
                  <a:pt x="123" y="5374"/>
                </a:lnTo>
                <a:lnTo>
                  <a:pt x="50" y="5423"/>
                </a:lnTo>
                <a:lnTo>
                  <a:pt x="1" y="5521"/>
                </a:lnTo>
                <a:lnTo>
                  <a:pt x="1" y="5594"/>
                </a:lnTo>
                <a:lnTo>
                  <a:pt x="25" y="5692"/>
                </a:lnTo>
                <a:lnTo>
                  <a:pt x="74" y="5789"/>
                </a:lnTo>
                <a:lnTo>
                  <a:pt x="196" y="5911"/>
                </a:lnTo>
                <a:lnTo>
                  <a:pt x="3274" y="8647"/>
                </a:lnTo>
                <a:lnTo>
                  <a:pt x="3396" y="8769"/>
                </a:lnTo>
                <a:lnTo>
                  <a:pt x="3493" y="8915"/>
                </a:lnTo>
                <a:lnTo>
                  <a:pt x="3567" y="9086"/>
                </a:lnTo>
                <a:lnTo>
                  <a:pt x="3640" y="9257"/>
                </a:lnTo>
                <a:lnTo>
                  <a:pt x="3689" y="9428"/>
                </a:lnTo>
                <a:lnTo>
                  <a:pt x="3713" y="9599"/>
                </a:lnTo>
                <a:lnTo>
                  <a:pt x="3713" y="9770"/>
                </a:lnTo>
                <a:lnTo>
                  <a:pt x="3689" y="9941"/>
                </a:lnTo>
                <a:lnTo>
                  <a:pt x="2810" y="13995"/>
                </a:lnTo>
                <a:lnTo>
                  <a:pt x="2785" y="14142"/>
                </a:lnTo>
                <a:lnTo>
                  <a:pt x="2810" y="14240"/>
                </a:lnTo>
                <a:lnTo>
                  <a:pt x="2834" y="14337"/>
                </a:lnTo>
                <a:lnTo>
                  <a:pt x="2883" y="14411"/>
                </a:lnTo>
                <a:lnTo>
                  <a:pt x="2981" y="14435"/>
                </a:lnTo>
                <a:lnTo>
                  <a:pt x="3078" y="14459"/>
                </a:lnTo>
                <a:lnTo>
                  <a:pt x="3200" y="14411"/>
                </a:lnTo>
                <a:lnTo>
                  <a:pt x="3322" y="14362"/>
                </a:lnTo>
                <a:lnTo>
                  <a:pt x="6888" y="12261"/>
                </a:lnTo>
                <a:lnTo>
                  <a:pt x="7035" y="12188"/>
                </a:lnTo>
                <a:lnTo>
                  <a:pt x="7206" y="12139"/>
                </a:lnTo>
                <a:lnTo>
                  <a:pt x="7401" y="12115"/>
                </a:lnTo>
                <a:lnTo>
                  <a:pt x="7743" y="12115"/>
                </a:lnTo>
                <a:lnTo>
                  <a:pt x="7938" y="12139"/>
                </a:lnTo>
                <a:lnTo>
                  <a:pt x="8109" y="12188"/>
                </a:lnTo>
                <a:lnTo>
                  <a:pt x="8256" y="12261"/>
                </a:lnTo>
                <a:lnTo>
                  <a:pt x="11822" y="14362"/>
                </a:lnTo>
                <a:lnTo>
                  <a:pt x="11944" y="14411"/>
                </a:lnTo>
                <a:lnTo>
                  <a:pt x="12066" y="14459"/>
                </a:lnTo>
                <a:lnTo>
                  <a:pt x="12164" y="14435"/>
                </a:lnTo>
                <a:lnTo>
                  <a:pt x="12261" y="14411"/>
                </a:lnTo>
                <a:lnTo>
                  <a:pt x="12310" y="14337"/>
                </a:lnTo>
                <a:lnTo>
                  <a:pt x="12335" y="14240"/>
                </a:lnTo>
                <a:lnTo>
                  <a:pt x="12359" y="14142"/>
                </a:lnTo>
                <a:lnTo>
                  <a:pt x="12335" y="13995"/>
                </a:lnTo>
                <a:lnTo>
                  <a:pt x="11455" y="9941"/>
                </a:lnTo>
                <a:lnTo>
                  <a:pt x="11431" y="9770"/>
                </a:lnTo>
                <a:lnTo>
                  <a:pt x="11431" y="9599"/>
                </a:lnTo>
                <a:lnTo>
                  <a:pt x="11455" y="9428"/>
                </a:lnTo>
                <a:lnTo>
                  <a:pt x="11504" y="9257"/>
                </a:lnTo>
                <a:lnTo>
                  <a:pt x="11577" y="9086"/>
                </a:lnTo>
                <a:lnTo>
                  <a:pt x="11651" y="8915"/>
                </a:lnTo>
                <a:lnTo>
                  <a:pt x="11748" y="8769"/>
                </a:lnTo>
                <a:lnTo>
                  <a:pt x="11870" y="8647"/>
                </a:lnTo>
                <a:lnTo>
                  <a:pt x="14948" y="5911"/>
                </a:lnTo>
                <a:lnTo>
                  <a:pt x="15070" y="5789"/>
                </a:lnTo>
                <a:lnTo>
                  <a:pt x="15119" y="5692"/>
                </a:lnTo>
                <a:lnTo>
                  <a:pt x="15143" y="5594"/>
                </a:lnTo>
                <a:lnTo>
                  <a:pt x="15143" y="5521"/>
                </a:lnTo>
                <a:lnTo>
                  <a:pt x="15094" y="5423"/>
                </a:lnTo>
                <a:lnTo>
                  <a:pt x="15021" y="5374"/>
                </a:lnTo>
                <a:lnTo>
                  <a:pt x="14899" y="5325"/>
                </a:lnTo>
                <a:lnTo>
                  <a:pt x="14752" y="5301"/>
                </a:lnTo>
                <a:lnTo>
                  <a:pt x="10649" y="4886"/>
                </a:lnTo>
                <a:lnTo>
                  <a:pt x="10478" y="4861"/>
                </a:lnTo>
                <a:lnTo>
                  <a:pt x="10332" y="4788"/>
                </a:lnTo>
                <a:lnTo>
                  <a:pt x="10161" y="4715"/>
                </a:lnTo>
                <a:lnTo>
                  <a:pt x="10014" y="4617"/>
                </a:lnTo>
                <a:lnTo>
                  <a:pt x="9868" y="4495"/>
                </a:lnTo>
                <a:lnTo>
                  <a:pt x="9746" y="4373"/>
                </a:lnTo>
                <a:lnTo>
                  <a:pt x="9624" y="4226"/>
                </a:lnTo>
                <a:lnTo>
                  <a:pt x="9550" y="4104"/>
                </a:lnTo>
                <a:lnTo>
                  <a:pt x="7890" y="294"/>
                </a:lnTo>
                <a:lnTo>
                  <a:pt x="7816" y="172"/>
                </a:lnTo>
                <a:lnTo>
                  <a:pt x="7743" y="74"/>
                </a:lnTo>
                <a:lnTo>
                  <a:pt x="7645" y="25"/>
                </a:lnTo>
                <a:lnTo>
                  <a:pt x="7572" y="1"/>
                </a:lnTo>
                <a:close/>
              </a:path>
            </a:pathLst>
          </a:custGeom>
          <a:solidFill>
            <a:srgbClr val="FFE59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19;p20"/>
          <p:cNvSpPr/>
          <p:nvPr/>
        </p:nvSpPr>
        <p:spPr>
          <a:xfrm rot="-1609137">
            <a:off x="7257139" y="384869"/>
            <a:ext cx="229255" cy="218900"/>
          </a:xfrm>
          <a:custGeom>
            <a:avLst/>
            <a:gdLst/>
            <a:ahLst/>
            <a:cxnLst/>
            <a:rect l="l" t="t" r="r" b="b"/>
            <a:pathLst>
              <a:path w="15144" h="14460" extrusionOk="0">
                <a:moveTo>
                  <a:pt x="7572" y="1"/>
                </a:moveTo>
                <a:lnTo>
                  <a:pt x="7499" y="25"/>
                </a:lnTo>
                <a:lnTo>
                  <a:pt x="7401" y="74"/>
                </a:lnTo>
                <a:lnTo>
                  <a:pt x="7328" y="172"/>
                </a:lnTo>
                <a:lnTo>
                  <a:pt x="7255" y="294"/>
                </a:lnTo>
                <a:lnTo>
                  <a:pt x="5594" y="4104"/>
                </a:lnTo>
                <a:lnTo>
                  <a:pt x="5521" y="4226"/>
                </a:lnTo>
                <a:lnTo>
                  <a:pt x="5398" y="4373"/>
                </a:lnTo>
                <a:lnTo>
                  <a:pt x="5276" y="4495"/>
                </a:lnTo>
                <a:lnTo>
                  <a:pt x="5130" y="4617"/>
                </a:lnTo>
                <a:lnTo>
                  <a:pt x="4983" y="4715"/>
                </a:lnTo>
                <a:lnTo>
                  <a:pt x="4812" y="4788"/>
                </a:lnTo>
                <a:lnTo>
                  <a:pt x="4666" y="4861"/>
                </a:lnTo>
                <a:lnTo>
                  <a:pt x="4495" y="4886"/>
                </a:lnTo>
                <a:lnTo>
                  <a:pt x="392" y="5301"/>
                </a:lnTo>
                <a:lnTo>
                  <a:pt x="245" y="5325"/>
                </a:lnTo>
                <a:lnTo>
                  <a:pt x="123" y="5374"/>
                </a:lnTo>
                <a:lnTo>
                  <a:pt x="50" y="5423"/>
                </a:lnTo>
                <a:lnTo>
                  <a:pt x="1" y="5521"/>
                </a:lnTo>
                <a:lnTo>
                  <a:pt x="1" y="5594"/>
                </a:lnTo>
                <a:lnTo>
                  <a:pt x="25" y="5692"/>
                </a:lnTo>
                <a:lnTo>
                  <a:pt x="74" y="5789"/>
                </a:lnTo>
                <a:lnTo>
                  <a:pt x="196" y="5911"/>
                </a:lnTo>
                <a:lnTo>
                  <a:pt x="3274" y="8647"/>
                </a:lnTo>
                <a:lnTo>
                  <a:pt x="3396" y="8769"/>
                </a:lnTo>
                <a:lnTo>
                  <a:pt x="3493" y="8915"/>
                </a:lnTo>
                <a:lnTo>
                  <a:pt x="3567" y="9086"/>
                </a:lnTo>
                <a:lnTo>
                  <a:pt x="3640" y="9257"/>
                </a:lnTo>
                <a:lnTo>
                  <a:pt x="3689" y="9428"/>
                </a:lnTo>
                <a:lnTo>
                  <a:pt x="3713" y="9599"/>
                </a:lnTo>
                <a:lnTo>
                  <a:pt x="3713" y="9770"/>
                </a:lnTo>
                <a:lnTo>
                  <a:pt x="3689" y="9941"/>
                </a:lnTo>
                <a:lnTo>
                  <a:pt x="2810" y="13995"/>
                </a:lnTo>
                <a:lnTo>
                  <a:pt x="2785" y="14142"/>
                </a:lnTo>
                <a:lnTo>
                  <a:pt x="2810" y="14240"/>
                </a:lnTo>
                <a:lnTo>
                  <a:pt x="2834" y="14337"/>
                </a:lnTo>
                <a:lnTo>
                  <a:pt x="2883" y="14411"/>
                </a:lnTo>
                <a:lnTo>
                  <a:pt x="2981" y="14435"/>
                </a:lnTo>
                <a:lnTo>
                  <a:pt x="3078" y="14459"/>
                </a:lnTo>
                <a:lnTo>
                  <a:pt x="3200" y="14411"/>
                </a:lnTo>
                <a:lnTo>
                  <a:pt x="3322" y="14362"/>
                </a:lnTo>
                <a:lnTo>
                  <a:pt x="6888" y="12261"/>
                </a:lnTo>
                <a:lnTo>
                  <a:pt x="7035" y="12188"/>
                </a:lnTo>
                <a:lnTo>
                  <a:pt x="7206" y="12139"/>
                </a:lnTo>
                <a:lnTo>
                  <a:pt x="7401" y="12115"/>
                </a:lnTo>
                <a:lnTo>
                  <a:pt x="7743" y="12115"/>
                </a:lnTo>
                <a:lnTo>
                  <a:pt x="7938" y="12139"/>
                </a:lnTo>
                <a:lnTo>
                  <a:pt x="8109" y="12188"/>
                </a:lnTo>
                <a:lnTo>
                  <a:pt x="8256" y="12261"/>
                </a:lnTo>
                <a:lnTo>
                  <a:pt x="11822" y="14362"/>
                </a:lnTo>
                <a:lnTo>
                  <a:pt x="11944" y="14411"/>
                </a:lnTo>
                <a:lnTo>
                  <a:pt x="12066" y="14459"/>
                </a:lnTo>
                <a:lnTo>
                  <a:pt x="12164" y="14435"/>
                </a:lnTo>
                <a:lnTo>
                  <a:pt x="12261" y="14411"/>
                </a:lnTo>
                <a:lnTo>
                  <a:pt x="12310" y="14337"/>
                </a:lnTo>
                <a:lnTo>
                  <a:pt x="12335" y="14240"/>
                </a:lnTo>
                <a:lnTo>
                  <a:pt x="12359" y="14142"/>
                </a:lnTo>
                <a:lnTo>
                  <a:pt x="12335" y="13995"/>
                </a:lnTo>
                <a:lnTo>
                  <a:pt x="11455" y="9941"/>
                </a:lnTo>
                <a:lnTo>
                  <a:pt x="11431" y="9770"/>
                </a:lnTo>
                <a:lnTo>
                  <a:pt x="11431" y="9599"/>
                </a:lnTo>
                <a:lnTo>
                  <a:pt x="11455" y="9428"/>
                </a:lnTo>
                <a:lnTo>
                  <a:pt x="11504" y="9257"/>
                </a:lnTo>
                <a:lnTo>
                  <a:pt x="11577" y="9086"/>
                </a:lnTo>
                <a:lnTo>
                  <a:pt x="11651" y="8915"/>
                </a:lnTo>
                <a:lnTo>
                  <a:pt x="11748" y="8769"/>
                </a:lnTo>
                <a:lnTo>
                  <a:pt x="11870" y="8647"/>
                </a:lnTo>
                <a:lnTo>
                  <a:pt x="14948" y="5911"/>
                </a:lnTo>
                <a:lnTo>
                  <a:pt x="15070" y="5789"/>
                </a:lnTo>
                <a:lnTo>
                  <a:pt x="15119" y="5692"/>
                </a:lnTo>
                <a:lnTo>
                  <a:pt x="15143" y="5594"/>
                </a:lnTo>
                <a:lnTo>
                  <a:pt x="15143" y="5521"/>
                </a:lnTo>
                <a:lnTo>
                  <a:pt x="15094" y="5423"/>
                </a:lnTo>
                <a:lnTo>
                  <a:pt x="15021" y="5374"/>
                </a:lnTo>
                <a:lnTo>
                  <a:pt x="14899" y="5325"/>
                </a:lnTo>
                <a:lnTo>
                  <a:pt x="14752" y="5301"/>
                </a:lnTo>
                <a:lnTo>
                  <a:pt x="10649" y="4886"/>
                </a:lnTo>
                <a:lnTo>
                  <a:pt x="10478" y="4861"/>
                </a:lnTo>
                <a:lnTo>
                  <a:pt x="10332" y="4788"/>
                </a:lnTo>
                <a:lnTo>
                  <a:pt x="10161" y="4715"/>
                </a:lnTo>
                <a:lnTo>
                  <a:pt x="10014" y="4617"/>
                </a:lnTo>
                <a:lnTo>
                  <a:pt x="9868" y="4495"/>
                </a:lnTo>
                <a:lnTo>
                  <a:pt x="9746" y="4373"/>
                </a:lnTo>
                <a:lnTo>
                  <a:pt x="9624" y="4226"/>
                </a:lnTo>
                <a:lnTo>
                  <a:pt x="9550" y="4104"/>
                </a:lnTo>
                <a:lnTo>
                  <a:pt x="7890" y="294"/>
                </a:lnTo>
                <a:lnTo>
                  <a:pt x="7816" y="172"/>
                </a:lnTo>
                <a:lnTo>
                  <a:pt x="7743" y="74"/>
                </a:lnTo>
                <a:lnTo>
                  <a:pt x="7645" y="25"/>
                </a:lnTo>
                <a:lnTo>
                  <a:pt x="7572" y="1"/>
                </a:lnTo>
                <a:close/>
              </a:path>
            </a:pathLst>
          </a:custGeom>
          <a:solidFill>
            <a:srgbClr val="FFE59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20;p20"/>
          <p:cNvSpPr txBox="1">
            <a:spLocks noGrp="1"/>
          </p:cNvSpPr>
          <p:nvPr>
            <p:ph type="sldNum" idx="12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2</a:t>
            </a:fld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19"/>
          <p:cNvSpPr txBox="1">
            <a:spLocks noGrp="1"/>
          </p:cNvSpPr>
          <p:nvPr>
            <p:ph type="title"/>
          </p:nvPr>
        </p:nvSpPr>
        <p:spPr>
          <a:xfrm>
            <a:off x="457200" y="739375"/>
            <a:ext cx="6300300" cy="8574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sk-SK" dirty="0"/>
              <a:t>Nová vyhláška</a:t>
            </a:r>
            <a:endParaRPr dirty="0"/>
          </a:p>
        </p:txBody>
      </p:sp>
      <p:sp>
        <p:nvSpPr>
          <p:cNvPr id="99" name="Google Shape;99;p19"/>
          <p:cNvSpPr txBox="1">
            <a:spLocks noGrp="1"/>
          </p:cNvSpPr>
          <p:nvPr>
            <p:ph type="body" idx="1"/>
          </p:nvPr>
        </p:nvSpPr>
        <p:spPr>
          <a:xfrm>
            <a:off x="457200" y="1733550"/>
            <a:ext cx="4695600" cy="18627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457200" lvl="0" indent="-368300" algn="l" rtl="0">
              <a:spcBef>
                <a:spcPts val="600"/>
              </a:spcBef>
              <a:spcAft>
                <a:spcPts val="0"/>
              </a:spcAft>
              <a:buSzPts val="2200"/>
              <a:buChar char="●"/>
            </a:pPr>
            <a:r>
              <a:rPr lang="sk-SK" dirty="0"/>
              <a:t>číslo 449/2020</a:t>
            </a:r>
            <a:endParaRPr dirty="0"/>
          </a:p>
          <a:p>
            <a:pPr marL="457200" lvl="0" indent="-368300" algn="l" rtl="0">
              <a:spcBef>
                <a:spcPts val="0"/>
              </a:spcBef>
              <a:spcAft>
                <a:spcPts val="0"/>
              </a:spcAft>
              <a:buSzPts val="2200"/>
              <a:buChar char="●"/>
            </a:pPr>
            <a:r>
              <a:rPr lang="sk-SK" dirty="0"/>
              <a:t>platnosť: 28.12.2020</a:t>
            </a:r>
          </a:p>
          <a:p>
            <a:pPr marL="457200" lvl="0" indent="-368300" algn="l" rtl="0">
              <a:spcBef>
                <a:spcPts val="0"/>
              </a:spcBef>
              <a:spcAft>
                <a:spcPts val="0"/>
              </a:spcAft>
              <a:buSzPts val="2200"/>
              <a:buChar char="●"/>
            </a:pPr>
            <a:r>
              <a:rPr lang="sk-SK" dirty="0"/>
              <a:t>účinnosť: 1.1.2021</a:t>
            </a:r>
          </a:p>
          <a:p>
            <a:pPr marL="457200" lvl="0" indent="-368300" algn="l" rtl="0">
              <a:spcBef>
                <a:spcPts val="0"/>
              </a:spcBef>
              <a:spcAft>
                <a:spcPts val="0"/>
              </a:spcAft>
              <a:buSzPts val="2200"/>
              <a:buChar char="●"/>
            </a:pPr>
            <a:r>
              <a:rPr lang="sk-SK" dirty="0"/>
              <a:t>druhá aktualizácia od prvého vyhlásenia</a:t>
            </a:r>
          </a:p>
          <a:p>
            <a:pPr marL="457200" lvl="0" indent="-368300" algn="l" rtl="0">
              <a:spcBef>
                <a:spcPts val="0"/>
              </a:spcBef>
              <a:spcAft>
                <a:spcPts val="0"/>
              </a:spcAft>
              <a:buSzPts val="2200"/>
              <a:buChar char="●"/>
            </a:pPr>
            <a:r>
              <a:rPr lang="sk-SK" dirty="0"/>
              <a:t>aktualizácia po 5 rokoch</a:t>
            </a:r>
            <a:endParaRPr dirty="0"/>
          </a:p>
        </p:txBody>
      </p:sp>
      <p:sp>
        <p:nvSpPr>
          <p:cNvPr id="100" name="Google Shape;100;p19"/>
          <p:cNvSpPr txBox="1">
            <a:spLocks noGrp="1"/>
          </p:cNvSpPr>
          <p:nvPr>
            <p:ph type="sldNum" idx="12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3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28671557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7D86D"/>
        </a:solidFill>
        <a:effectLst/>
      </p:bgPr>
    </p:bg>
    <p:spTree>
      <p:nvGrpSpPr>
        <p:cNvPr id="1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Google Shape;210;p28"/>
          <p:cNvSpPr txBox="1">
            <a:spLocks noGrp="1"/>
          </p:cNvSpPr>
          <p:nvPr>
            <p:ph type="ctrTitle" idx="4294967295"/>
          </p:nvPr>
        </p:nvSpPr>
        <p:spPr>
          <a:xfrm>
            <a:off x="609600" y="821342"/>
            <a:ext cx="7772400" cy="11598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sk-SK" sz="9600" dirty="0">
                <a:solidFill>
                  <a:srgbClr val="FFFFFF"/>
                </a:solidFill>
              </a:rPr>
              <a:t>POUŽITIE</a:t>
            </a:r>
            <a:endParaRPr sz="9600" dirty="0">
              <a:solidFill>
                <a:srgbClr val="FFFFFF"/>
              </a:solidFill>
            </a:endParaRPr>
          </a:p>
        </p:txBody>
      </p:sp>
      <p:sp>
        <p:nvSpPr>
          <p:cNvPr id="211" name="Google Shape;211;p28"/>
          <p:cNvSpPr txBox="1">
            <a:spLocks noGrp="1"/>
          </p:cNvSpPr>
          <p:nvPr>
            <p:ph type="subTitle" idx="4294967295"/>
          </p:nvPr>
        </p:nvSpPr>
        <p:spPr>
          <a:xfrm>
            <a:off x="453483" y="1855026"/>
            <a:ext cx="3903600" cy="7848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285750" indent="-285750" algn="just">
              <a:buClr>
                <a:schemeClr val="bg1"/>
              </a:buClr>
            </a:pPr>
            <a:r>
              <a:rPr lang="sk-SK" sz="16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Zber, porovnávanie a analýza štatistických údajov</a:t>
            </a:r>
            <a:endParaRPr lang="sk-SK" sz="1600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 algn="just">
              <a:buClr>
                <a:schemeClr val="bg1"/>
              </a:buClr>
            </a:pPr>
            <a:r>
              <a:rPr lang="sk-SK" sz="16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Vyhodnotenie voľných pracovných miest vo vzťahu k záujemcom o prácu</a:t>
            </a:r>
            <a:endParaRPr lang="sk-SK" sz="1600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 algn="just">
              <a:buClr>
                <a:schemeClr val="bg1"/>
              </a:buClr>
            </a:pPr>
            <a:r>
              <a:rPr lang="sk-SK" sz="16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Vedenie agendy ľudských zdrojov – personálne systémy</a:t>
            </a:r>
            <a:endParaRPr lang="sk-SK" sz="1600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 algn="just">
              <a:buClr>
                <a:schemeClr val="bg1"/>
              </a:buClr>
            </a:pPr>
            <a:r>
              <a:rPr lang="sk-SK" sz="16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Tvorba a šírenie štatistických informácií</a:t>
            </a:r>
            <a:endParaRPr lang="sk-SK" sz="1600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 algn="just">
              <a:buClr>
                <a:schemeClr val="bg1"/>
              </a:buClr>
            </a:pPr>
            <a:r>
              <a:rPr lang="sk-SK" sz="16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Nábor nových zamestnancov</a:t>
            </a:r>
            <a:endParaRPr lang="sk-SK" sz="1600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 algn="just">
              <a:buClr>
                <a:schemeClr val="bg1"/>
              </a:buClr>
            </a:pPr>
            <a:r>
              <a:rPr lang="sk-SK" sz="16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Odmeňovanie zamestnancov – mzdové systémy</a:t>
            </a:r>
            <a:endParaRPr lang="sk-SK" sz="1600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12" name="Google Shape;212;p28"/>
          <p:cNvSpPr txBox="1">
            <a:spLocks noGrp="1"/>
          </p:cNvSpPr>
          <p:nvPr>
            <p:ph type="sldNum" idx="12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00000000-1234-1234-1234-123412341234}" type="slidenum">
              <a:rPr kumimoji="0" lang="en" sz="1300" b="0" i="0" u="none" strike="noStrike" kern="0" cap="none" spc="0" normalizeH="0" baseline="0" noProof="0">
                <a:ln>
                  <a:noFill/>
                </a:ln>
                <a:solidFill>
                  <a:srgbClr val="A7D86D"/>
                </a:solidFill>
                <a:effectLst/>
                <a:uLnTx/>
                <a:uFillTx/>
                <a:latin typeface="Poppins Light"/>
                <a:cs typeface="Poppins Light"/>
                <a:sym typeface="Poppins Light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4</a:t>
            </a:fld>
            <a:endParaRPr kumimoji="0" sz="1300" b="0" i="0" u="none" strike="noStrike" kern="0" cap="none" spc="0" normalizeH="0" baseline="0" noProof="0">
              <a:ln>
                <a:noFill/>
              </a:ln>
              <a:solidFill>
                <a:srgbClr val="A7D86D"/>
              </a:solidFill>
              <a:effectLst/>
              <a:uLnTx/>
              <a:uFillTx/>
              <a:latin typeface="Poppins Light"/>
              <a:cs typeface="Poppins Light"/>
              <a:sym typeface="Poppins Light"/>
            </a:endParaRPr>
          </a:p>
        </p:txBody>
      </p:sp>
    </p:spTree>
    <p:extLst>
      <p:ext uri="{BB962C8B-B14F-4D97-AF65-F5344CB8AC3E}">
        <p14:creationId xmlns:p14="http://schemas.microsoft.com/office/powerpoint/2010/main" val="203188298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7D86D"/>
        </a:solidFill>
        <a:effectLst/>
      </p:bgPr>
    </p:bg>
    <p:spTree>
      <p:nvGrpSpPr>
        <p:cNvPr id="1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Google Shape;210;p28"/>
          <p:cNvSpPr txBox="1">
            <a:spLocks noGrp="1"/>
          </p:cNvSpPr>
          <p:nvPr>
            <p:ph type="ctrTitle" idx="4294967295"/>
          </p:nvPr>
        </p:nvSpPr>
        <p:spPr>
          <a:xfrm>
            <a:off x="609600" y="821342"/>
            <a:ext cx="7772400" cy="11598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sk-SK" sz="9600" dirty="0">
                <a:solidFill>
                  <a:srgbClr val="FFFFFF"/>
                </a:solidFill>
              </a:rPr>
              <a:t>POUŽITIE</a:t>
            </a:r>
            <a:endParaRPr sz="9600" dirty="0">
              <a:solidFill>
                <a:srgbClr val="FFFFFF"/>
              </a:solidFill>
            </a:endParaRPr>
          </a:p>
        </p:txBody>
      </p:sp>
      <p:sp>
        <p:nvSpPr>
          <p:cNvPr id="211" name="Google Shape;211;p28"/>
          <p:cNvSpPr txBox="1">
            <a:spLocks noGrp="1"/>
          </p:cNvSpPr>
          <p:nvPr>
            <p:ph type="subTitle" idx="4294967295"/>
          </p:nvPr>
        </p:nvSpPr>
        <p:spPr>
          <a:xfrm>
            <a:off x="453483" y="1921933"/>
            <a:ext cx="3903600" cy="7848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285750" indent="-285750" algn="just">
              <a:buClr>
                <a:schemeClr val="bg1"/>
              </a:buClr>
            </a:pPr>
            <a:r>
              <a:rPr lang="sk-SK" sz="18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Prognózovanie potrieb trhu práce</a:t>
            </a:r>
            <a:endParaRPr lang="sk-SK" sz="1800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 algn="just">
              <a:buClr>
                <a:schemeClr val="bg1"/>
              </a:buClr>
            </a:pPr>
            <a:r>
              <a:rPr lang="sk-SK" sz="18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Nahlasovanie pracovných úrazov</a:t>
            </a:r>
            <a:endParaRPr lang="sk-SK" sz="1800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 algn="just">
              <a:buClr>
                <a:schemeClr val="bg1"/>
              </a:buClr>
            </a:pPr>
            <a:r>
              <a:rPr lang="sk-SK" sz="18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Tvorba podnikových katalógov</a:t>
            </a:r>
            <a:endParaRPr lang="sk-SK" sz="1800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 algn="just">
              <a:buClr>
                <a:schemeClr val="bg1"/>
              </a:buClr>
            </a:pPr>
            <a:r>
              <a:rPr lang="sk-SK" sz="18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Kariérové poradenstvo</a:t>
            </a:r>
            <a:endParaRPr lang="sk-SK" sz="1800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 algn="just">
              <a:buClr>
                <a:schemeClr val="bg1"/>
              </a:buClr>
            </a:pPr>
            <a:r>
              <a:rPr lang="sk-SK" sz="18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Plánovanie vzdelávania</a:t>
            </a:r>
            <a:endParaRPr lang="sk-SK" sz="1800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 algn="just">
              <a:buClr>
                <a:schemeClr val="bg1"/>
              </a:buClr>
            </a:pPr>
            <a:r>
              <a:rPr lang="sk-SK" sz="18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Opisy štátnozamestnaneckých miest</a:t>
            </a:r>
            <a:endParaRPr lang="sk-SK" sz="1800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 algn="just">
              <a:spcAft>
                <a:spcPts val="1000"/>
              </a:spcAft>
              <a:buClr>
                <a:schemeClr val="bg1"/>
              </a:buClr>
            </a:pPr>
            <a:r>
              <a:rPr lang="sk-SK" sz="18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Agenda zamestnávania cudzincov</a:t>
            </a:r>
            <a:endParaRPr lang="sk-SK" sz="1800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12" name="Google Shape;212;p28"/>
          <p:cNvSpPr txBox="1">
            <a:spLocks noGrp="1"/>
          </p:cNvSpPr>
          <p:nvPr>
            <p:ph type="sldNum" idx="12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00000000-1234-1234-1234-123412341234}" type="slidenum">
              <a:rPr kumimoji="0" lang="en" sz="1300" b="0" i="0" u="none" strike="noStrike" kern="0" cap="none" spc="0" normalizeH="0" baseline="0" noProof="0">
                <a:ln>
                  <a:noFill/>
                </a:ln>
                <a:solidFill>
                  <a:srgbClr val="A7D86D"/>
                </a:solidFill>
                <a:effectLst/>
                <a:uLnTx/>
                <a:uFillTx/>
                <a:latin typeface="Poppins Light"/>
                <a:cs typeface="Poppins Light"/>
                <a:sym typeface="Poppins Light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5</a:t>
            </a:fld>
            <a:endParaRPr kumimoji="0" sz="1300" b="0" i="0" u="none" strike="noStrike" kern="0" cap="none" spc="0" normalizeH="0" baseline="0" noProof="0">
              <a:ln>
                <a:noFill/>
              </a:ln>
              <a:solidFill>
                <a:srgbClr val="A7D86D"/>
              </a:solidFill>
              <a:effectLst/>
              <a:uLnTx/>
              <a:uFillTx/>
              <a:latin typeface="Poppins Light"/>
              <a:cs typeface="Poppins Light"/>
              <a:sym typeface="Poppins Light"/>
            </a:endParaRPr>
          </a:p>
        </p:txBody>
      </p:sp>
    </p:spTree>
    <p:extLst>
      <p:ext uri="{BB962C8B-B14F-4D97-AF65-F5344CB8AC3E}">
        <p14:creationId xmlns:p14="http://schemas.microsoft.com/office/powerpoint/2010/main" val="163018426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>
            <a:extLst>
              <a:ext uri="{FF2B5EF4-FFF2-40B4-BE49-F238E27FC236}">
                <a16:creationId xmlns:a16="http://schemas.microsoft.com/office/drawing/2014/main" id="{41215222-8C42-455B-B26A-87744EF89D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5425" y="211551"/>
            <a:ext cx="6300300" cy="857400"/>
          </a:xfrm>
        </p:spPr>
        <p:txBody>
          <a:bodyPr/>
          <a:lstStyle/>
          <a:p>
            <a:r>
              <a:rPr lang="sk-SK" dirty="0"/>
              <a:t>počty</a:t>
            </a:r>
          </a:p>
        </p:txBody>
      </p:sp>
      <p:sp>
        <p:nvSpPr>
          <p:cNvPr id="2" name="Zástupný objekt pre číslo snímky 1">
            <a:extLst>
              <a:ext uri="{FF2B5EF4-FFF2-40B4-BE49-F238E27FC236}">
                <a16:creationId xmlns:a16="http://schemas.microsoft.com/office/drawing/2014/main" id="{D657066A-04CC-4C18-8EEC-5904EF66D2C6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6</a:t>
            </a:fld>
            <a:endParaRPr lang="en"/>
          </a:p>
        </p:txBody>
      </p:sp>
      <p:graphicFrame>
        <p:nvGraphicFramePr>
          <p:cNvPr id="7" name="Tabuľka 6">
            <a:extLst>
              <a:ext uri="{FF2B5EF4-FFF2-40B4-BE49-F238E27FC236}">
                <a16:creationId xmlns:a16="http://schemas.microsoft.com/office/drawing/2014/main" id="{0EBB426E-1371-44D8-AFBC-0109753DAC4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09253574"/>
              </p:ext>
            </p:extLst>
          </p:nvPr>
        </p:nvGraphicFramePr>
        <p:xfrm>
          <a:off x="434898" y="1304922"/>
          <a:ext cx="8045686" cy="3486156"/>
        </p:xfrm>
        <a:graphic>
          <a:graphicData uri="http://schemas.openxmlformats.org/drawingml/2006/table">
            <a:tbl>
              <a:tblPr firstRow="1" firstCol="1" bandRow="1">
                <a:tableStyleId>{3C2FFA5D-87B4-456A-9821-1D502468CF0F}</a:tableStyleId>
              </a:tblPr>
              <a:tblGrid>
                <a:gridCol w="3771164">
                  <a:extLst>
                    <a:ext uri="{9D8B030D-6E8A-4147-A177-3AD203B41FA5}">
                      <a16:colId xmlns:a16="http://schemas.microsoft.com/office/drawing/2014/main" val="1096406478"/>
                    </a:ext>
                  </a:extLst>
                </a:gridCol>
                <a:gridCol w="629416">
                  <a:extLst>
                    <a:ext uri="{9D8B030D-6E8A-4147-A177-3AD203B41FA5}">
                      <a16:colId xmlns:a16="http://schemas.microsoft.com/office/drawing/2014/main" val="2779505490"/>
                    </a:ext>
                  </a:extLst>
                </a:gridCol>
                <a:gridCol w="629416">
                  <a:extLst>
                    <a:ext uri="{9D8B030D-6E8A-4147-A177-3AD203B41FA5}">
                      <a16:colId xmlns:a16="http://schemas.microsoft.com/office/drawing/2014/main" val="3827961729"/>
                    </a:ext>
                  </a:extLst>
                </a:gridCol>
                <a:gridCol w="629416">
                  <a:extLst>
                    <a:ext uri="{9D8B030D-6E8A-4147-A177-3AD203B41FA5}">
                      <a16:colId xmlns:a16="http://schemas.microsoft.com/office/drawing/2014/main" val="3206581581"/>
                    </a:ext>
                  </a:extLst>
                </a:gridCol>
                <a:gridCol w="1193137">
                  <a:extLst>
                    <a:ext uri="{9D8B030D-6E8A-4147-A177-3AD203B41FA5}">
                      <a16:colId xmlns:a16="http://schemas.microsoft.com/office/drawing/2014/main" val="1715274164"/>
                    </a:ext>
                  </a:extLst>
                </a:gridCol>
                <a:gridCol w="1193137">
                  <a:extLst>
                    <a:ext uri="{9D8B030D-6E8A-4147-A177-3AD203B41FA5}">
                      <a16:colId xmlns:a16="http://schemas.microsoft.com/office/drawing/2014/main" val="4190919807"/>
                    </a:ext>
                  </a:extLst>
                </a:gridCol>
              </a:tblGrid>
              <a:tr h="231153">
                <a:tc rowSpan="2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1800"/>
                        </a:spcBef>
                        <a:spcAft>
                          <a:spcPts val="1800"/>
                        </a:spcAft>
                      </a:pPr>
                      <a:r>
                        <a:rPr lang="sk-SK" sz="1200" b="1" dirty="0">
                          <a:effectLst/>
                        </a:rPr>
                        <a:t>Hlavná trieda</a:t>
                      </a:r>
                      <a:endParaRPr lang="sk-SK" sz="1200" b="1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799" marR="39799" marT="0" marB="0" anchor="ctr"/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1800"/>
                        </a:spcBef>
                        <a:spcAft>
                          <a:spcPts val="1800"/>
                        </a:spcAft>
                      </a:pPr>
                      <a:r>
                        <a:rPr lang="sk-SK" sz="1200" b="1">
                          <a:effectLst/>
                        </a:rPr>
                        <a:t>SK ISCO-08</a:t>
                      </a:r>
                      <a:endParaRPr lang="sk-SK" sz="1200" b="1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799" marR="39799" marT="0" marB="0"/>
                </a:tc>
                <a:tc hMerge="1">
                  <a:txBody>
                    <a:bodyPr/>
                    <a:lstStyle/>
                    <a:p>
                      <a:endParaRPr lang="sk-SK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k-SK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1800"/>
                        </a:spcBef>
                        <a:spcAft>
                          <a:spcPts val="1800"/>
                        </a:spcAft>
                      </a:pPr>
                      <a:r>
                        <a:rPr lang="sk-SK" sz="1200" b="1">
                          <a:effectLst/>
                        </a:rPr>
                        <a:t>Rozdiel 2015-2020</a:t>
                      </a:r>
                      <a:endParaRPr lang="sk-SK" sz="1200" b="1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799" marR="39799" marT="0" marB="0" anchor="ctr"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1800"/>
                        </a:spcBef>
                        <a:spcAft>
                          <a:spcPts val="1800"/>
                        </a:spcAft>
                      </a:pPr>
                      <a:r>
                        <a:rPr lang="sk-SK" sz="1200" b="1">
                          <a:effectLst/>
                        </a:rPr>
                        <a:t>Rozdiel 2011-2020</a:t>
                      </a:r>
                      <a:endParaRPr lang="sk-SK" sz="1200" b="1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799" marR="39799" marT="0" marB="0" anchor="ctr"/>
                </a:tc>
                <a:extLst>
                  <a:ext uri="{0D108BD9-81ED-4DB2-BD59-A6C34878D82A}">
                    <a16:rowId xmlns:a16="http://schemas.microsoft.com/office/drawing/2014/main" val="494552332"/>
                  </a:ext>
                </a:extLst>
              </a:tr>
              <a:tr h="257774">
                <a:tc vMerge="1">
                  <a:txBody>
                    <a:bodyPr/>
                    <a:lstStyle/>
                    <a:p>
                      <a:endParaRPr lang="sk-SK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1800"/>
                        </a:spcBef>
                        <a:spcAft>
                          <a:spcPts val="1800"/>
                        </a:spcAft>
                      </a:pPr>
                      <a:r>
                        <a:rPr lang="sk-SK" sz="1200" b="1">
                          <a:effectLst/>
                        </a:rPr>
                        <a:t>2011</a:t>
                      </a:r>
                      <a:endParaRPr lang="sk-SK" sz="1200" b="1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799" marR="3979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1800"/>
                        </a:spcBef>
                        <a:spcAft>
                          <a:spcPts val="1800"/>
                        </a:spcAft>
                      </a:pPr>
                      <a:r>
                        <a:rPr lang="sk-SK" sz="1200" b="1">
                          <a:effectLst/>
                        </a:rPr>
                        <a:t>2015</a:t>
                      </a:r>
                      <a:endParaRPr lang="sk-SK" sz="1200" b="1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799" marR="3979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1800"/>
                        </a:spcBef>
                        <a:spcAft>
                          <a:spcPts val="1800"/>
                        </a:spcAft>
                      </a:pPr>
                      <a:r>
                        <a:rPr lang="sk-SK" sz="1200" b="1">
                          <a:effectLst/>
                        </a:rPr>
                        <a:t>2020</a:t>
                      </a:r>
                      <a:endParaRPr lang="sk-SK" sz="1200" b="1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799" marR="39799" marT="0" marB="0" anchor="ctr"/>
                </a:tc>
                <a:tc vMerge="1">
                  <a:txBody>
                    <a:bodyPr/>
                    <a:lstStyle/>
                    <a:p>
                      <a:endParaRPr lang="sk-SK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sk-SK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00445214"/>
                  </a:ext>
                </a:extLst>
              </a:tr>
              <a:tr h="231153"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Bef>
                          <a:spcPts val="1800"/>
                        </a:spcBef>
                        <a:spcAft>
                          <a:spcPts val="1800"/>
                        </a:spcAft>
                      </a:pPr>
                      <a:r>
                        <a:rPr lang="sk-SK" sz="1200" b="1" dirty="0">
                          <a:effectLst/>
                        </a:rPr>
                        <a:t>Zákonodarcovia, riadiaci pracovníci</a:t>
                      </a:r>
                      <a:endParaRPr lang="sk-SK" sz="1200" b="1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799" marR="3979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1800"/>
                        </a:spcBef>
                        <a:spcAft>
                          <a:spcPts val="1800"/>
                        </a:spcAft>
                      </a:pPr>
                      <a:r>
                        <a:rPr lang="sk-SK" sz="1200" b="1">
                          <a:effectLst/>
                        </a:rPr>
                        <a:t>201</a:t>
                      </a:r>
                      <a:endParaRPr lang="sk-SK" sz="1200" b="1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799" marR="3979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1800"/>
                        </a:spcBef>
                        <a:spcAft>
                          <a:spcPts val="1800"/>
                        </a:spcAft>
                      </a:pPr>
                      <a:r>
                        <a:rPr lang="sk-SK" sz="1200" b="1">
                          <a:effectLst/>
                        </a:rPr>
                        <a:t>205</a:t>
                      </a:r>
                      <a:endParaRPr lang="sk-SK" sz="1200" b="1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799" marR="3979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1800"/>
                        </a:spcBef>
                        <a:spcAft>
                          <a:spcPts val="1800"/>
                        </a:spcAft>
                      </a:pPr>
                      <a:r>
                        <a:rPr lang="sk-SK" sz="1200" b="1">
                          <a:effectLst/>
                        </a:rPr>
                        <a:t>209</a:t>
                      </a:r>
                      <a:endParaRPr lang="sk-SK" sz="1200" b="1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799" marR="3979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1800"/>
                        </a:spcBef>
                        <a:spcAft>
                          <a:spcPts val="1800"/>
                        </a:spcAft>
                      </a:pPr>
                      <a:r>
                        <a:rPr lang="sk-SK" sz="1200" b="1">
                          <a:effectLst/>
                        </a:rPr>
                        <a:t>+4</a:t>
                      </a:r>
                      <a:endParaRPr lang="sk-SK" sz="1200" b="1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799" marR="3979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1800"/>
                        </a:spcBef>
                        <a:spcAft>
                          <a:spcPts val="1800"/>
                        </a:spcAft>
                      </a:pPr>
                      <a:r>
                        <a:rPr lang="sk-SK" sz="1200" b="1">
                          <a:effectLst/>
                        </a:rPr>
                        <a:t>+8</a:t>
                      </a:r>
                      <a:endParaRPr lang="sk-SK" sz="1200" b="1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799" marR="39799" marT="0" marB="0" anchor="ctr"/>
                </a:tc>
                <a:extLst>
                  <a:ext uri="{0D108BD9-81ED-4DB2-BD59-A6C34878D82A}">
                    <a16:rowId xmlns:a16="http://schemas.microsoft.com/office/drawing/2014/main" val="4033967232"/>
                  </a:ext>
                </a:extLst>
              </a:tr>
              <a:tr h="231153"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Bef>
                          <a:spcPts val="1800"/>
                        </a:spcBef>
                        <a:spcAft>
                          <a:spcPts val="1800"/>
                        </a:spcAft>
                      </a:pPr>
                      <a:r>
                        <a:rPr lang="sk-SK" sz="1200" b="1" dirty="0">
                          <a:effectLst/>
                        </a:rPr>
                        <a:t>Špecialisti</a:t>
                      </a:r>
                      <a:endParaRPr lang="sk-SK" sz="1200" b="1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799" marR="3979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1800"/>
                        </a:spcBef>
                        <a:spcAft>
                          <a:spcPts val="1800"/>
                        </a:spcAft>
                      </a:pPr>
                      <a:r>
                        <a:rPr lang="sk-SK" sz="1200" b="1" dirty="0">
                          <a:effectLst/>
                        </a:rPr>
                        <a:t>697</a:t>
                      </a:r>
                      <a:endParaRPr lang="sk-SK" sz="1200" b="1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799" marR="3979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1800"/>
                        </a:spcBef>
                        <a:spcAft>
                          <a:spcPts val="1800"/>
                        </a:spcAft>
                      </a:pPr>
                      <a:r>
                        <a:rPr lang="sk-SK" sz="1200" b="1">
                          <a:effectLst/>
                        </a:rPr>
                        <a:t>791</a:t>
                      </a:r>
                      <a:endParaRPr lang="sk-SK" sz="1200" b="1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799" marR="3979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1800"/>
                        </a:spcBef>
                        <a:spcAft>
                          <a:spcPts val="1800"/>
                        </a:spcAft>
                      </a:pPr>
                      <a:r>
                        <a:rPr lang="sk-SK" sz="1200" b="1">
                          <a:effectLst/>
                        </a:rPr>
                        <a:t>885</a:t>
                      </a:r>
                      <a:endParaRPr lang="sk-SK" sz="1200" b="1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799" marR="3979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1800"/>
                        </a:spcBef>
                        <a:spcAft>
                          <a:spcPts val="1800"/>
                        </a:spcAft>
                      </a:pPr>
                      <a:r>
                        <a:rPr lang="sk-SK" sz="1200" b="1">
                          <a:effectLst/>
                        </a:rPr>
                        <a:t>+94</a:t>
                      </a:r>
                      <a:endParaRPr lang="sk-SK" sz="1200" b="1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799" marR="3979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1800"/>
                        </a:spcBef>
                        <a:spcAft>
                          <a:spcPts val="1800"/>
                        </a:spcAft>
                      </a:pPr>
                      <a:r>
                        <a:rPr lang="sk-SK" sz="1200" b="1">
                          <a:effectLst/>
                        </a:rPr>
                        <a:t>+188</a:t>
                      </a:r>
                      <a:endParaRPr lang="sk-SK" sz="1200" b="1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799" marR="39799" marT="0" marB="0" anchor="ctr"/>
                </a:tc>
                <a:extLst>
                  <a:ext uri="{0D108BD9-81ED-4DB2-BD59-A6C34878D82A}">
                    <a16:rowId xmlns:a16="http://schemas.microsoft.com/office/drawing/2014/main" val="2161767323"/>
                  </a:ext>
                </a:extLst>
              </a:tr>
              <a:tr h="231153"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Bef>
                          <a:spcPts val="1800"/>
                        </a:spcBef>
                        <a:spcAft>
                          <a:spcPts val="1800"/>
                        </a:spcAft>
                      </a:pPr>
                      <a:r>
                        <a:rPr lang="sk-SK" sz="1200" b="1">
                          <a:effectLst/>
                        </a:rPr>
                        <a:t>Technici a odborní pracovníci</a:t>
                      </a:r>
                      <a:endParaRPr lang="sk-SK" sz="1200" b="1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799" marR="3979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1800"/>
                        </a:spcBef>
                        <a:spcAft>
                          <a:spcPts val="1800"/>
                        </a:spcAft>
                      </a:pPr>
                      <a:r>
                        <a:rPr lang="sk-SK" sz="1200" b="1" dirty="0">
                          <a:effectLst/>
                        </a:rPr>
                        <a:t>485</a:t>
                      </a:r>
                      <a:endParaRPr lang="sk-SK" sz="1200" b="1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799" marR="3979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1800"/>
                        </a:spcBef>
                        <a:spcAft>
                          <a:spcPts val="1800"/>
                        </a:spcAft>
                      </a:pPr>
                      <a:r>
                        <a:rPr lang="sk-SK" sz="1200" b="1">
                          <a:effectLst/>
                        </a:rPr>
                        <a:t>538</a:t>
                      </a:r>
                      <a:endParaRPr lang="sk-SK" sz="1200" b="1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799" marR="3979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1800"/>
                        </a:spcBef>
                        <a:spcAft>
                          <a:spcPts val="1800"/>
                        </a:spcAft>
                      </a:pPr>
                      <a:r>
                        <a:rPr lang="sk-SK" sz="1200" b="1">
                          <a:effectLst/>
                        </a:rPr>
                        <a:t>565</a:t>
                      </a:r>
                      <a:endParaRPr lang="sk-SK" sz="1200" b="1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799" marR="3979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1800"/>
                        </a:spcBef>
                        <a:spcAft>
                          <a:spcPts val="1800"/>
                        </a:spcAft>
                      </a:pPr>
                      <a:r>
                        <a:rPr lang="sk-SK" sz="1200" b="1">
                          <a:effectLst/>
                        </a:rPr>
                        <a:t>+27</a:t>
                      </a:r>
                      <a:endParaRPr lang="sk-SK" sz="1200" b="1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799" marR="3979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1800"/>
                        </a:spcBef>
                        <a:spcAft>
                          <a:spcPts val="1800"/>
                        </a:spcAft>
                      </a:pPr>
                      <a:r>
                        <a:rPr lang="sk-SK" sz="1200" b="1">
                          <a:effectLst/>
                        </a:rPr>
                        <a:t>+80</a:t>
                      </a:r>
                      <a:endParaRPr lang="sk-SK" sz="1200" b="1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799" marR="39799" marT="0" marB="0" anchor="ctr"/>
                </a:tc>
                <a:extLst>
                  <a:ext uri="{0D108BD9-81ED-4DB2-BD59-A6C34878D82A}">
                    <a16:rowId xmlns:a16="http://schemas.microsoft.com/office/drawing/2014/main" val="1903038547"/>
                  </a:ext>
                </a:extLst>
              </a:tr>
              <a:tr h="231153"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Bef>
                          <a:spcPts val="1800"/>
                        </a:spcBef>
                        <a:spcAft>
                          <a:spcPts val="1800"/>
                        </a:spcAft>
                      </a:pPr>
                      <a:r>
                        <a:rPr lang="sk-SK" sz="1200" b="1" dirty="0">
                          <a:effectLst/>
                        </a:rPr>
                        <a:t>Administratívni pracovníci</a:t>
                      </a:r>
                      <a:endParaRPr lang="sk-SK" sz="1200" b="1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799" marR="3979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1800"/>
                        </a:spcBef>
                        <a:spcAft>
                          <a:spcPts val="1800"/>
                        </a:spcAft>
                      </a:pPr>
                      <a:r>
                        <a:rPr lang="sk-SK" sz="1200" b="1" dirty="0">
                          <a:effectLst/>
                        </a:rPr>
                        <a:t>70</a:t>
                      </a:r>
                      <a:endParaRPr lang="sk-SK" sz="1200" b="1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799" marR="3979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1800"/>
                        </a:spcBef>
                        <a:spcAft>
                          <a:spcPts val="1800"/>
                        </a:spcAft>
                      </a:pPr>
                      <a:r>
                        <a:rPr lang="sk-SK" sz="1200" b="1" dirty="0">
                          <a:effectLst/>
                        </a:rPr>
                        <a:t>69</a:t>
                      </a:r>
                      <a:endParaRPr lang="sk-SK" sz="1200" b="1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799" marR="3979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1800"/>
                        </a:spcBef>
                        <a:spcAft>
                          <a:spcPts val="1800"/>
                        </a:spcAft>
                      </a:pPr>
                      <a:r>
                        <a:rPr lang="sk-SK" sz="1200" b="1">
                          <a:effectLst/>
                        </a:rPr>
                        <a:t>71</a:t>
                      </a:r>
                      <a:endParaRPr lang="sk-SK" sz="1200" b="1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799" marR="3979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1800"/>
                        </a:spcBef>
                        <a:spcAft>
                          <a:spcPts val="1800"/>
                        </a:spcAft>
                      </a:pPr>
                      <a:r>
                        <a:rPr lang="sk-SK" sz="1200" b="1">
                          <a:effectLst/>
                        </a:rPr>
                        <a:t>+2</a:t>
                      </a:r>
                      <a:endParaRPr lang="sk-SK" sz="1200" b="1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799" marR="3979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1800"/>
                        </a:spcBef>
                        <a:spcAft>
                          <a:spcPts val="1800"/>
                        </a:spcAft>
                      </a:pPr>
                      <a:r>
                        <a:rPr lang="sk-SK" sz="1200" b="1">
                          <a:effectLst/>
                        </a:rPr>
                        <a:t>+1</a:t>
                      </a:r>
                      <a:endParaRPr lang="sk-SK" sz="1200" b="1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799" marR="39799" marT="0" marB="0" anchor="ctr"/>
                </a:tc>
                <a:extLst>
                  <a:ext uri="{0D108BD9-81ED-4DB2-BD59-A6C34878D82A}">
                    <a16:rowId xmlns:a16="http://schemas.microsoft.com/office/drawing/2014/main" val="2594918338"/>
                  </a:ext>
                </a:extLst>
              </a:tr>
              <a:tr h="231153"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Bef>
                          <a:spcPts val="1800"/>
                        </a:spcBef>
                        <a:spcAft>
                          <a:spcPts val="1800"/>
                        </a:spcAft>
                      </a:pPr>
                      <a:r>
                        <a:rPr lang="sk-SK" sz="1200" b="1">
                          <a:effectLst/>
                        </a:rPr>
                        <a:t>Pracovníci v službách a obchode</a:t>
                      </a:r>
                      <a:endParaRPr lang="sk-SK" sz="1200" b="1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799" marR="3979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1800"/>
                        </a:spcBef>
                        <a:spcAft>
                          <a:spcPts val="1800"/>
                        </a:spcAft>
                      </a:pPr>
                      <a:r>
                        <a:rPr lang="sk-SK" sz="1200" b="1">
                          <a:effectLst/>
                        </a:rPr>
                        <a:t>139</a:t>
                      </a:r>
                      <a:endParaRPr lang="sk-SK" sz="1200" b="1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799" marR="3979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1800"/>
                        </a:spcBef>
                        <a:spcAft>
                          <a:spcPts val="1800"/>
                        </a:spcAft>
                      </a:pPr>
                      <a:r>
                        <a:rPr lang="sk-SK" sz="1200" b="1" dirty="0">
                          <a:effectLst/>
                        </a:rPr>
                        <a:t>149</a:t>
                      </a:r>
                      <a:endParaRPr lang="sk-SK" sz="1200" b="1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799" marR="3979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1800"/>
                        </a:spcBef>
                        <a:spcAft>
                          <a:spcPts val="1800"/>
                        </a:spcAft>
                      </a:pPr>
                      <a:r>
                        <a:rPr lang="sk-SK" sz="1200" b="1" dirty="0">
                          <a:effectLst/>
                        </a:rPr>
                        <a:t>157</a:t>
                      </a:r>
                      <a:endParaRPr lang="sk-SK" sz="1200" b="1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799" marR="3979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1800"/>
                        </a:spcBef>
                        <a:spcAft>
                          <a:spcPts val="1800"/>
                        </a:spcAft>
                      </a:pPr>
                      <a:r>
                        <a:rPr lang="sk-SK" sz="1200" b="1">
                          <a:effectLst/>
                        </a:rPr>
                        <a:t>+8</a:t>
                      </a:r>
                      <a:endParaRPr lang="sk-SK" sz="1200" b="1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799" marR="3979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1800"/>
                        </a:spcBef>
                        <a:spcAft>
                          <a:spcPts val="1800"/>
                        </a:spcAft>
                      </a:pPr>
                      <a:r>
                        <a:rPr lang="sk-SK" sz="1200" b="1">
                          <a:effectLst/>
                        </a:rPr>
                        <a:t>+18</a:t>
                      </a:r>
                      <a:endParaRPr lang="sk-SK" sz="1200" b="1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799" marR="39799" marT="0" marB="0" anchor="ctr"/>
                </a:tc>
                <a:extLst>
                  <a:ext uri="{0D108BD9-81ED-4DB2-BD59-A6C34878D82A}">
                    <a16:rowId xmlns:a16="http://schemas.microsoft.com/office/drawing/2014/main" val="2238670072"/>
                  </a:ext>
                </a:extLst>
              </a:tr>
              <a:tr h="488926"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Bef>
                          <a:spcPts val="1800"/>
                        </a:spcBef>
                        <a:spcAft>
                          <a:spcPts val="1800"/>
                        </a:spcAft>
                      </a:pPr>
                      <a:r>
                        <a:rPr lang="sk-SK" sz="1200" b="1">
                          <a:effectLst/>
                        </a:rPr>
                        <a:t>Kvalifikovaní pracovníci v poľnohospodárstve, lesníctve a rybárstve</a:t>
                      </a:r>
                      <a:endParaRPr lang="sk-SK" sz="1200" b="1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799" marR="3979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1800"/>
                        </a:spcBef>
                        <a:spcAft>
                          <a:spcPts val="1800"/>
                        </a:spcAft>
                      </a:pPr>
                      <a:r>
                        <a:rPr lang="sk-SK" sz="1200" b="1">
                          <a:effectLst/>
                        </a:rPr>
                        <a:t>36</a:t>
                      </a:r>
                      <a:endParaRPr lang="sk-SK" sz="1200" b="1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799" marR="3979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1800"/>
                        </a:spcBef>
                        <a:spcAft>
                          <a:spcPts val="1800"/>
                        </a:spcAft>
                      </a:pPr>
                      <a:r>
                        <a:rPr lang="sk-SK" sz="1200" b="1">
                          <a:effectLst/>
                        </a:rPr>
                        <a:t>36</a:t>
                      </a:r>
                      <a:endParaRPr lang="sk-SK" sz="1200" b="1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799" marR="3979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1800"/>
                        </a:spcBef>
                        <a:spcAft>
                          <a:spcPts val="1800"/>
                        </a:spcAft>
                      </a:pPr>
                      <a:r>
                        <a:rPr lang="sk-SK" sz="1200" b="1" dirty="0">
                          <a:effectLst/>
                        </a:rPr>
                        <a:t>36</a:t>
                      </a:r>
                      <a:endParaRPr lang="sk-SK" sz="1200" b="1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799" marR="3979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1800"/>
                        </a:spcBef>
                        <a:spcAft>
                          <a:spcPts val="1800"/>
                        </a:spcAft>
                      </a:pPr>
                      <a:r>
                        <a:rPr lang="sk-SK" sz="1200" b="1" dirty="0">
                          <a:effectLst/>
                        </a:rPr>
                        <a:t>0</a:t>
                      </a:r>
                      <a:endParaRPr lang="sk-SK" sz="1200" b="1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799" marR="3979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1800"/>
                        </a:spcBef>
                        <a:spcAft>
                          <a:spcPts val="1800"/>
                        </a:spcAft>
                      </a:pPr>
                      <a:r>
                        <a:rPr lang="sk-SK" sz="1200" b="1">
                          <a:effectLst/>
                        </a:rPr>
                        <a:t>0</a:t>
                      </a:r>
                      <a:endParaRPr lang="sk-SK" sz="1200" b="1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799" marR="39799" marT="0" marB="0" anchor="ctr"/>
                </a:tc>
                <a:extLst>
                  <a:ext uri="{0D108BD9-81ED-4DB2-BD59-A6C34878D82A}">
                    <a16:rowId xmlns:a16="http://schemas.microsoft.com/office/drawing/2014/main" val="3584384655"/>
                  </a:ext>
                </a:extLst>
              </a:tr>
              <a:tr h="231153"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Bef>
                          <a:spcPts val="1800"/>
                        </a:spcBef>
                        <a:spcAft>
                          <a:spcPts val="1800"/>
                        </a:spcAft>
                      </a:pPr>
                      <a:r>
                        <a:rPr lang="sk-SK" sz="1200" b="1">
                          <a:effectLst/>
                        </a:rPr>
                        <a:t>Kvalifikovaní pracovníci a remeselníci</a:t>
                      </a:r>
                      <a:endParaRPr lang="sk-SK" sz="1200" b="1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799" marR="3979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1800"/>
                        </a:spcBef>
                        <a:spcAft>
                          <a:spcPts val="1800"/>
                        </a:spcAft>
                      </a:pPr>
                      <a:r>
                        <a:rPr lang="sk-SK" sz="1200" b="1">
                          <a:effectLst/>
                        </a:rPr>
                        <a:t>242</a:t>
                      </a:r>
                      <a:endParaRPr lang="sk-SK" sz="1200" b="1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799" marR="3979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1800"/>
                        </a:spcBef>
                        <a:spcAft>
                          <a:spcPts val="1800"/>
                        </a:spcAft>
                      </a:pPr>
                      <a:r>
                        <a:rPr lang="sk-SK" sz="1200" b="1">
                          <a:effectLst/>
                        </a:rPr>
                        <a:t>249</a:t>
                      </a:r>
                      <a:endParaRPr lang="sk-SK" sz="1200" b="1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799" marR="3979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1800"/>
                        </a:spcBef>
                        <a:spcAft>
                          <a:spcPts val="1800"/>
                        </a:spcAft>
                      </a:pPr>
                      <a:r>
                        <a:rPr lang="sk-SK" sz="1200" b="1">
                          <a:effectLst/>
                        </a:rPr>
                        <a:t>252</a:t>
                      </a:r>
                      <a:endParaRPr lang="sk-SK" sz="1200" b="1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799" marR="3979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1800"/>
                        </a:spcBef>
                        <a:spcAft>
                          <a:spcPts val="1800"/>
                        </a:spcAft>
                      </a:pPr>
                      <a:r>
                        <a:rPr lang="sk-SK" sz="1200" b="1" dirty="0">
                          <a:effectLst/>
                        </a:rPr>
                        <a:t>+3</a:t>
                      </a:r>
                      <a:endParaRPr lang="sk-SK" sz="1200" b="1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799" marR="3979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1800"/>
                        </a:spcBef>
                        <a:spcAft>
                          <a:spcPts val="1800"/>
                        </a:spcAft>
                      </a:pPr>
                      <a:r>
                        <a:rPr lang="sk-SK" sz="1200" b="1">
                          <a:effectLst/>
                        </a:rPr>
                        <a:t>+10</a:t>
                      </a:r>
                      <a:endParaRPr lang="sk-SK" sz="1200" b="1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799" marR="39799" marT="0" marB="0" anchor="ctr"/>
                </a:tc>
                <a:extLst>
                  <a:ext uri="{0D108BD9-81ED-4DB2-BD59-A6C34878D82A}">
                    <a16:rowId xmlns:a16="http://schemas.microsoft.com/office/drawing/2014/main" val="1518672300"/>
                  </a:ext>
                </a:extLst>
              </a:tr>
              <a:tr h="231153"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Bef>
                          <a:spcPts val="1800"/>
                        </a:spcBef>
                        <a:spcAft>
                          <a:spcPts val="1800"/>
                        </a:spcAft>
                      </a:pPr>
                      <a:r>
                        <a:rPr lang="sk-SK" sz="1200" b="1">
                          <a:effectLst/>
                        </a:rPr>
                        <a:t>Operátori a montéri strojov a zariadení</a:t>
                      </a:r>
                      <a:endParaRPr lang="sk-SK" sz="1200" b="1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799" marR="3979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1800"/>
                        </a:spcBef>
                        <a:spcAft>
                          <a:spcPts val="1800"/>
                        </a:spcAft>
                      </a:pPr>
                      <a:r>
                        <a:rPr lang="sk-SK" sz="1200" b="1">
                          <a:effectLst/>
                        </a:rPr>
                        <a:t>161</a:t>
                      </a:r>
                      <a:endParaRPr lang="sk-SK" sz="1200" b="1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799" marR="3979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1800"/>
                        </a:spcBef>
                        <a:spcAft>
                          <a:spcPts val="1800"/>
                        </a:spcAft>
                      </a:pPr>
                      <a:r>
                        <a:rPr lang="sk-SK" sz="1200" b="1">
                          <a:effectLst/>
                        </a:rPr>
                        <a:t>163</a:t>
                      </a:r>
                      <a:endParaRPr lang="sk-SK" sz="1200" b="1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799" marR="3979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1800"/>
                        </a:spcBef>
                        <a:spcAft>
                          <a:spcPts val="1800"/>
                        </a:spcAft>
                      </a:pPr>
                      <a:r>
                        <a:rPr lang="sk-SK" sz="1200" b="1">
                          <a:effectLst/>
                        </a:rPr>
                        <a:t>162</a:t>
                      </a:r>
                      <a:endParaRPr lang="sk-SK" sz="1200" b="1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799" marR="3979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1800"/>
                        </a:spcBef>
                        <a:spcAft>
                          <a:spcPts val="1800"/>
                        </a:spcAft>
                      </a:pPr>
                      <a:r>
                        <a:rPr lang="sk-SK" sz="1200" b="1" dirty="0">
                          <a:effectLst/>
                        </a:rPr>
                        <a:t>-1</a:t>
                      </a:r>
                      <a:endParaRPr lang="sk-SK" sz="1200" b="1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799" marR="3979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1800"/>
                        </a:spcBef>
                        <a:spcAft>
                          <a:spcPts val="1800"/>
                        </a:spcAft>
                      </a:pPr>
                      <a:r>
                        <a:rPr lang="sk-SK" sz="1200" b="1">
                          <a:effectLst/>
                        </a:rPr>
                        <a:t>+1</a:t>
                      </a:r>
                      <a:endParaRPr lang="sk-SK" sz="1200" b="1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799" marR="39799" marT="0" marB="0" anchor="ctr"/>
                </a:tc>
                <a:extLst>
                  <a:ext uri="{0D108BD9-81ED-4DB2-BD59-A6C34878D82A}">
                    <a16:rowId xmlns:a16="http://schemas.microsoft.com/office/drawing/2014/main" val="3088247642"/>
                  </a:ext>
                </a:extLst>
              </a:tr>
              <a:tr h="231153"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Bef>
                          <a:spcPts val="1800"/>
                        </a:spcBef>
                        <a:spcAft>
                          <a:spcPts val="1800"/>
                        </a:spcAft>
                      </a:pPr>
                      <a:r>
                        <a:rPr lang="sk-SK" sz="1200" b="1">
                          <a:effectLst/>
                        </a:rPr>
                        <a:t>Pomocní a nekvalifikovaní pracovníci</a:t>
                      </a:r>
                      <a:endParaRPr lang="sk-SK" sz="1200" b="1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799" marR="3979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1800"/>
                        </a:spcBef>
                        <a:spcAft>
                          <a:spcPts val="1800"/>
                        </a:spcAft>
                      </a:pPr>
                      <a:r>
                        <a:rPr lang="sk-SK" sz="1200" b="1">
                          <a:effectLst/>
                        </a:rPr>
                        <a:t>91</a:t>
                      </a:r>
                      <a:endParaRPr lang="sk-SK" sz="1200" b="1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799" marR="3979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1800"/>
                        </a:spcBef>
                        <a:spcAft>
                          <a:spcPts val="1800"/>
                        </a:spcAft>
                      </a:pPr>
                      <a:r>
                        <a:rPr lang="sk-SK" sz="1200" b="1">
                          <a:effectLst/>
                        </a:rPr>
                        <a:t>89</a:t>
                      </a:r>
                      <a:endParaRPr lang="sk-SK" sz="1200" b="1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799" marR="3979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1800"/>
                        </a:spcBef>
                        <a:spcAft>
                          <a:spcPts val="1800"/>
                        </a:spcAft>
                      </a:pPr>
                      <a:r>
                        <a:rPr lang="sk-SK" sz="1200" b="1">
                          <a:effectLst/>
                        </a:rPr>
                        <a:t>88</a:t>
                      </a:r>
                      <a:endParaRPr lang="sk-SK" sz="1200" b="1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799" marR="3979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1800"/>
                        </a:spcBef>
                        <a:spcAft>
                          <a:spcPts val="1800"/>
                        </a:spcAft>
                      </a:pPr>
                      <a:r>
                        <a:rPr lang="sk-SK" sz="1200" b="1" dirty="0">
                          <a:effectLst/>
                        </a:rPr>
                        <a:t>-1</a:t>
                      </a:r>
                      <a:endParaRPr lang="sk-SK" sz="1200" b="1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799" marR="3979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1800"/>
                        </a:spcBef>
                        <a:spcAft>
                          <a:spcPts val="1800"/>
                        </a:spcAft>
                      </a:pPr>
                      <a:r>
                        <a:rPr lang="sk-SK" sz="1200" b="1" dirty="0">
                          <a:effectLst/>
                        </a:rPr>
                        <a:t>-3</a:t>
                      </a:r>
                      <a:endParaRPr lang="sk-SK" sz="1200" b="1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799" marR="39799" marT="0" marB="0" anchor="ctr"/>
                </a:tc>
                <a:extLst>
                  <a:ext uri="{0D108BD9-81ED-4DB2-BD59-A6C34878D82A}">
                    <a16:rowId xmlns:a16="http://schemas.microsoft.com/office/drawing/2014/main" val="106494393"/>
                  </a:ext>
                </a:extLst>
              </a:tr>
              <a:tr h="231153"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Bef>
                          <a:spcPts val="1800"/>
                        </a:spcBef>
                        <a:spcAft>
                          <a:spcPts val="1800"/>
                        </a:spcAft>
                      </a:pPr>
                      <a:r>
                        <a:rPr lang="sk-SK" sz="1200" b="1">
                          <a:effectLst/>
                        </a:rPr>
                        <a:t>Príslušníci ozbrojených síl</a:t>
                      </a:r>
                      <a:endParaRPr lang="sk-SK" sz="1200" b="1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799" marR="3979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1800"/>
                        </a:spcBef>
                        <a:spcAft>
                          <a:spcPts val="1800"/>
                        </a:spcAft>
                      </a:pPr>
                      <a:r>
                        <a:rPr lang="sk-SK" sz="1200" b="1">
                          <a:effectLst/>
                        </a:rPr>
                        <a:t>25</a:t>
                      </a:r>
                      <a:endParaRPr lang="sk-SK" sz="1200" b="1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799" marR="3979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1800"/>
                        </a:spcBef>
                        <a:spcAft>
                          <a:spcPts val="1800"/>
                        </a:spcAft>
                      </a:pPr>
                      <a:r>
                        <a:rPr lang="sk-SK" sz="1200" b="1">
                          <a:effectLst/>
                        </a:rPr>
                        <a:t>23</a:t>
                      </a:r>
                      <a:endParaRPr lang="sk-SK" sz="1200" b="1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799" marR="3979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1800"/>
                        </a:spcBef>
                        <a:spcAft>
                          <a:spcPts val="1800"/>
                        </a:spcAft>
                      </a:pPr>
                      <a:r>
                        <a:rPr lang="sk-SK" sz="1200" b="1">
                          <a:effectLst/>
                        </a:rPr>
                        <a:t>23</a:t>
                      </a:r>
                      <a:endParaRPr lang="sk-SK" sz="1200" b="1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799" marR="3979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1800"/>
                        </a:spcBef>
                        <a:spcAft>
                          <a:spcPts val="1800"/>
                        </a:spcAft>
                      </a:pPr>
                      <a:r>
                        <a:rPr lang="sk-SK" sz="1200" b="1">
                          <a:effectLst/>
                        </a:rPr>
                        <a:t>0</a:t>
                      </a:r>
                      <a:endParaRPr lang="sk-SK" sz="1200" b="1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799" marR="3979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1800"/>
                        </a:spcBef>
                        <a:spcAft>
                          <a:spcPts val="1800"/>
                        </a:spcAft>
                      </a:pPr>
                      <a:r>
                        <a:rPr lang="sk-SK" sz="1200" b="1" dirty="0">
                          <a:effectLst/>
                        </a:rPr>
                        <a:t>-2</a:t>
                      </a:r>
                      <a:endParaRPr lang="sk-SK" sz="1200" b="1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799" marR="39799" marT="0" marB="0" anchor="ctr"/>
                </a:tc>
                <a:extLst>
                  <a:ext uri="{0D108BD9-81ED-4DB2-BD59-A6C34878D82A}">
                    <a16:rowId xmlns:a16="http://schemas.microsoft.com/office/drawing/2014/main" val="3219719393"/>
                  </a:ext>
                </a:extLst>
              </a:tr>
              <a:tr h="231153"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Bef>
                          <a:spcPts val="1800"/>
                        </a:spcBef>
                        <a:spcAft>
                          <a:spcPts val="1800"/>
                        </a:spcAft>
                      </a:pPr>
                      <a:r>
                        <a:rPr lang="sk-SK" sz="1200" b="1">
                          <a:effectLst/>
                        </a:rPr>
                        <a:t>SPOLU</a:t>
                      </a:r>
                      <a:endParaRPr lang="sk-SK" sz="1200" b="1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799" marR="3979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1800"/>
                        </a:spcBef>
                        <a:spcAft>
                          <a:spcPts val="1800"/>
                        </a:spcAft>
                      </a:pPr>
                      <a:r>
                        <a:rPr lang="sk-SK" sz="1200" b="1">
                          <a:effectLst/>
                        </a:rPr>
                        <a:t>2147</a:t>
                      </a:r>
                      <a:endParaRPr lang="sk-SK" sz="1200" b="1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799" marR="3979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1800"/>
                        </a:spcBef>
                        <a:spcAft>
                          <a:spcPts val="1800"/>
                        </a:spcAft>
                      </a:pPr>
                      <a:r>
                        <a:rPr lang="sk-SK" sz="1200" b="1">
                          <a:effectLst/>
                        </a:rPr>
                        <a:t>2312</a:t>
                      </a:r>
                      <a:endParaRPr lang="sk-SK" sz="1200" b="1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799" marR="3979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1800"/>
                        </a:spcBef>
                        <a:spcAft>
                          <a:spcPts val="1800"/>
                        </a:spcAft>
                      </a:pPr>
                      <a:r>
                        <a:rPr lang="sk-SK" sz="1200" b="1">
                          <a:effectLst/>
                        </a:rPr>
                        <a:t>2448</a:t>
                      </a:r>
                      <a:endParaRPr lang="sk-SK" sz="1200" b="1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799" marR="3979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1800"/>
                        </a:spcBef>
                        <a:spcAft>
                          <a:spcPts val="1800"/>
                        </a:spcAft>
                      </a:pPr>
                      <a:r>
                        <a:rPr lang="sk-SK" sz="1200" b="1">
                          <a:effectLst/>
                        </a:rPr>
                        <a:t>+136</a:t>
                      </a:r>
                      <a:endParaRPr lang="sk-SK" sz="1200" b="1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799" marR="3979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1800"/>
                        </a:spcBef>
                        <a:spcAft>
                          <a:spcPts val="1800"/>
                        </a:spcAft>
                      </a:pPr>
                      <a:r>
                        <a:rPr lang="sk-SK" sz="1200" b="1" dirty="0">
                          <a:effectLst/>
                        </a:rPr>
                        <a:t>+301</a:t>
                      </a:r>
                      <a:endParaRPr lang="sk-SK" sz="1200" b="1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799" marR="39799" marT="0" marB="0" anchor="ctr"/>
                </a:tc>
                <a:extLst>
                  <a:ext uri="{0D108BD9-81ED-4DB2-BD59-A6C34878D82A}">
                    <a16:rowId xmlns:a16="http://schemas.microsoft.com/office/drawing/2014/main" val="414233978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3991964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" name="Google Shape;249;p31"/>
          <p:cNvSpPr txBox="1">
            <a:spLocks noGrp="1"/>
          </p:cNvSpPr>
          <p:nvPr>
            <p:ph type="title"/>
          </p:nvPr>
        </p:nvSpPr>
        <p:spPr>
          <a:xfrm>
            <a:off x="457200" y="397405"/>
            <a:ext cx="6300300" cy="8574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sk-SK" dirty="0"/>
              <a:t>impulzy</a:t>
            </a:r>
            <a:endParaRPr dirty="0"/>
          </a:p>
        </p:txBody>
      </p:sp>
      <p:sp>
        <p:nvSpPr>
          <p:cNvPr id="250" name="Google Shape;250;p31"/>
          <p:cNvSpPr txBox="1">
            <a:spLocks noGrp="1"/>
          </p:cNvSpPr>
          <p:nvPr>
            <p:ph type="body" idx="1"/>
          </p:nvPr>
        </p:nvSpPr>
        <p:spPr>
          <a:xfrm>
            <a:off x="372979" y="1419872"/>
            <a:ext cx="2444021" cy="1751055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sk-SK" b="1" dirty="0"/>
              <a:t>IKT</a:t>
            </a:r>
            <a:endParaRPr b="1" dirty="0"/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-US" sz="1200" dirty="0" err="1"/>
              <a:t>Špecialista</a:t>
            </a:r>
            <a:r>
              <a:rPr lang="en-US" sz="1200" dirty="0"/>
              <a:t> </a:t>
            </a:r>
            <a:r>
              <a:rPr lang="en-US" sz="1200" dirty="0" err="1"/>
              <a:t>digitálnej</a:t>
            </a:r>
            <a:r>
              <a:rPr lang="en-US" sz="1200" dirty="0"/>
              <a:t> </a:t>
            </a:r>
            <a:r>
              <a:rPr lang="en-US" sz="1200" dirty="0" err="1"/>
              <a:t>transformácie</a:t>
            </a:r>
            <a:r>
              <a:rPr lang="en-US" sz="1200" dirty="0"/>
              <a:t>, IT </a:t>
            </a:r>
            <a:r>
              <a:rPr lang="en-US" sz="1200" dirty="0" err="1"/>
              <a:t>audítor</a:t>
            </a:r>
            <a:r>
              <a:rPr lang="en-US" sz="1200" dirty="0"/>
              <a:t>, </a:t>
            </a:r>
            <a:r>
              <a:rPr lang="en-US" sz="1200" dirty="0" err="1"/>
              <a:t>Špecialista</a:t>
            </a:r>
            <a:r>
              <a:rPr lang="en-US" sz="1200" dirty="0"/>
              <a:t> </a:t>
            </a:r>
            <a:r>
              <a:rPr lang="en-US" sz="1200" dirty="0" err="1"/>
              <a:t>vývoja</a:t>
            </a:r>
            <a:r>
              <a:rPr lang="en-US" sz="1200" dirty="0"/>
              <a:t> </a:t>
            </a:r>
            <a:r>
              <a:rPr lang="en-US" sz="1200" dirty="0" err="1"/>
              <a:t>systémov</a:t>
            </a:r>
            <a:r>
              <a:rPr lang="en-US" sz="1200" dirty="0"/>
              <a:t> (DevOps), </a:t>
            </a:r>
            <a:r>
              <a:rPr lang="en-US" sz="1200" dirty="0" err="1"/>
              <a:t>Dátový</a:t>
            </a:r>
            <a:r>
              <a:rPr lang="en-US" sz="1200" dirty="0"/>
              <a:t> </a:t>
            </a:r>
            <a:r>
              <a:rPr lang="en-US" sz="1200" dirty="0" err="1"/>
              <a:t>analytik</a:t>
            </a:r>
            <a:r>
              <a:rPr lang="en-US" sz="1200" dirty="0"/>
              <a:t>, </a:t>
            </a:r>
            <a:r>
              <a:rPr lang="en-US" sz="1200" dirty="0" err="1"/>
              <a:t>Dátový</a:t>
            </a:r>
            <a:r>
              <a:rPr lang="en-US" sz="1200" dirty="0"/>
              <a:t> </a:t>
            </a:r>
            <a:r>
              <a:rPr lang="en-US" sz="1200" dirty="0" err="1"/>
              <a:t>vedec</a:t>
            </a:r>
            <a:r>
              <a:rPr lang="en-US" sz="1200" dirty="0"/>
              <a:t>, </a:t>
            </a:r>
            <a:r>
              <a:rPr lang="en-US" sz="1200" dirty="0" err="1"/>
              <a:t>Etický</a:t>
            </a:r>
            <a:r>
              <a:rPr lang="en-US" sz="1200" dirty="0"/>
              <a:t> hacker, </a:t>
            </a:r>
            <a:r>
              <a:rPr lang="en-US" sz="1200" dirty="0" err="1"/>
              <a:t>Digitálny</a:t>
            </a:r>
            <a:r>
              <a:rPr lang="en-US" sz="1200" dirty="0"/>
              <a:t> </a:t>
            </a:r>
            <a:r>
              <a:rPr lang="en-US" sz="1200" dirty="0" err="1"/>
              <a:t>forenzný</a:t>
            </a:r>
            <a:r>
              <a:rPr lang="en-US" sz="1200" dirty="0"/>
              <a:t> </a:t>
            </a:r>
            <a:r>
              <a:rPr lang="en-US" sz="1200" dirty="0" err="1"/>
              <a:t>špecialista</a:t>
            </a:r>
            <a:endParaRPr lang="en-US" sz="1200" dirty="0"/>
          </a:p>
        </p:txBody>
      </p:sp>
      <p:sp>
        <p:nvSpPr>
          <p:cNvPr id="251" name="Google Shape;251;p31"/>
          <p:cNvSpPr txBox="1">
            <a:spLocks noGrp="1"/>
          </p:cNvSpPr>
          <p:nvPr>
            <p:ph type="body" idx="2"/>
          </p:nvPr>
        </p:nvSpPr>
        <p:spPr>
          <a:xfrm>
            <a:off x="3319509" y="1352290"/>
            <a:ext cx="2359800" cy="13071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sk-SK" b="1" dirty="0"/>
              <a:t>Ekológia</a:t>
            </a:r>
            <a:endParaRPr b="1" dirty="0"/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-US" sz="1200" dirty="0" err="1"/>
              <a:t>Špecialista</a:t>
            </a:r>
            <a:r>
              <a:rPr lang="en-US" sz="1200" dirty="0"/>
              <a:t> </a:t>
            </a:r>
            <a:r>
              <a:rPr lang="en-US" sz="1200" dirty="0" err="1"/>
              <a:t>posudzovania</a:t>
            </a:r>
            <a:r>
              <a:rPr lang="en-US" sz="1200" dirty="0"/>
              <a:t> </a:t>
            </a:r>
            <a:r>
              <a:rPr lang="en-US" sz="1200" dirty="0" err="1"/>
              <a:t>vplyvov</a:t>
            </a:r>
            <a:r>
              <a:rPr lang="en-US" sz="1200" dirty="0"/>
              <a:t> </a:t>
            </a:r>
            <a:r>
              <a:rPr lang="en-US" sz="1200" dirty="0" err="1"/>
              <a:t>na</a:t>
            </a:r>
            <a:r>
              <a:rPr lang="en-US" sz="1200" dirty="0"/>
              <a:t> </a:t>
            </a:r>
            <a:r>
              <a:rPr lang="en-US" sz="1200" dirty="0" err="1"/>
              <a:t>životné</a:t>
            </a:r>
            <a:r>
              <a:rPr lang="en-US" sz="1200" dirty="0"/>
              <a:t> </a:t>
            </a:r>
            <a:r>
              <a:rPr lang="en-US" sz="1200" dirty="0" err="1"/>
              <a:t>prostredie</a:t>
            </a:r>
            <a:r>
              <a:rPr lang="en-US" sz="1200" dirty="0"/>
              <a:t> (EIA), </a:t>
            </a:r>
            <a:r>
              <a:rPr lang="en-US" sz="1200" dirty="0" err="1"/>
              <a:t>Špecialista</a:t>
            </a:r>
            <a:r>
              <a:rPr lang="en-US" sz="1200" dirty="0"/>
              <a:t> </a:t>
            </a:r>
            <a:r>
              <a:rPr lang="en-US" sz="1200" dirty="0" err="1"/>
              <a:t>zariadení</a:t>
            </a:r>
            <a:r>
              <a:rPr lang="en-US" sz="1200" dirty="0"/>
              <a:t> a </a:t>
            </a:r>
            <a:r>
              <a:rPr lang="en-US" sz="1200" dirty="0" err="1"/>
              <a:t>systémov</a:t>
            </a:r>
            <a:r>
              <a:rPr lang="en-US" sz="1200" dirty="0"/>
              <a:t> </a:t>
            </a:r>
            <a:r>
              <a:rPr lang="en-US" sz="1200" dirty="0" err="1"/>
              <a:t>obnoviteľnej</a:t>
            </a:r>
            <a:r>
              <a:rPr lang="en-US" sz="1200" dirty="0"/>
              <a:t> </a:t>
            </a:r>
            <a:r>
              <a:rPr lang="en-US" sz="1200" dirty="0" err="1"/>
              <a:t>energie</a:t>
            </a:r>
            <a:r>
              <a:rPr lang="en-US" sz="1200" dirty="0"/>
              <a:t>, </a:t>
            </a:r>
            <a:r>
              <a:rPr lang="en-US" sz="1200" dirty="0" err="1"/>
              <a:t>Metodik</a:t>
            </a:r>
            <a:r>
              <a:rPr lang="en-US" sz="1200" dirty="0"/>
              <a:t> v </a:t>
            </a:r>
            <a:r>
              <a:rPr lang="en-US" sz="1200" dirty="0" err="1"/>
              <a:t>oblasti</a:t>
            </a:r>
            <a:r>
              <a:rPr lang="en-US" sz="1200" dirty="0"/>
              <a:t> </a:t>
            </a:r>
            <a:r>
              <a:rPr lang="en-US" sz="1200" dirty="0" err="1"/>
              <a:t>biologickej</a:t>
            </a:r>
            <a:r>
              <a:rPr lang="en-US" sz="1200" dirty="0"/>
              <a:t> </a:t>
            </a:r>
            <a:r>
              <a:rPr lang="en-US" sz="1200" dirty="0" err="1"/>
              <a:t>ochrany</a:t>
            </a:r>
            <a:r>
              <a:rPr lang="en-US" sz="1200" dirty="0"/>
              <a:t> </a:t>
            </a:r>
            <a:r>
              <a:rPr lang="en-US" sz="1200" dirty="0" err="1"/>
              <a:t>letiska</a:t>
            </a:r>
            <a:r>
              <a:rPr lang="en-US" sz="1200" dirty="0"/>
              <a:t>, </a:t>
            </a:r>
            <a:r>
              <a:rPr lang="en-US" sz="1200" dirty="0" err="1"/>
              <a:t>Technológ</a:t>
            </a:r>
            <a:r>
              <a:rPr lang="en-US" sz="1200" dirty="0"/>
              <a:t> </a:t>
            </a:r>
            <a:r>
              <a:rPr lang="en-US" sz="1200" dirty="0" err="1"/>
              <a:t>recyklácie</a:t>
            </a:r>
            <a:r>
              <a:rPr lang="en-US" sz="1200" dirty="0"/>
              <a:t>, </a:t>
            </a:r>
            <a:r>
              <a:rPr lang="en-US" sz="1200" dirty="0" err="1"/>
              <a:t>Špecialista</a:t>
            </a:r>
            <a:r>
              <a:rPr lang="en-US" sz="1200" dirty="0"/>
              <a:t> </a:t>
            </a:r>
            <a:r>
              <a:rPr lang="en-US" sz="1200" dirty="0" err="1"/>
              <a:t>závlah</a:t>
            </a:r>
            <a:endParaRPr lang="en-US" sz="1200" dirty="0"/>
          </a:p>
        </p:txBody>
      </p:sp>
      <p:sp>
        <p:nvSpPr>
          <p:cNvPr id="252" name="Google Shape;252;p31"/>
          <p:cNvSpPr txBox="1">
            <a:spLocks noGrp="1"/>
          </p:cNvSpPr>
          <p:nvPr>
            <p:ph type="body" idx="3"/>
          </p:nvPr>
        </p:nvSpPr>
        <p:spPr>
          <a:xfrm>
            <a:off x="6181818" y="1352290"/>
            <a:ext cx="2359800" cy="13071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sk-SK" b="1" dirty="0"/>
              <a:t>Zdravotná starostlivosť</a:t>
            </a:r>
            <a:endParaRPr b="1" dirty="0"/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-US" sz="1200" dirty="0"/>
              <a:t>Arteterapeut, Muzikoterapeut a </a:t>
            </a:r>
            <a:r>
              <a:rPr lang="en-US" sz="1200" dirty="0" err="1"/>
              <a:t>Animoterapeut</a:t>
            </a:r>
            <a:r>
              <a:rPr lang="sk-SK" sz="1200" dirty="0"/>
              <a:t>, Dula</a:t>
            </a:r>
            <a:endParaRPr lang="en-US" sz="1200" dirty="0"/>
          </a:p>
        </p:txBody>
      </p:sp>
      <p:sp>
        <p:nvSpPr>
          <p:cNvPr id="253" name="Google Shape;253;p31"/>
          <p:cNvSpPr txBox="1">
            <a:spLocks noGrp="1"/>
          </p:cNvSpPr>
          <p:nvPr>
            <p:ph type="sldNum" idx="12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7</a:t>
            </a:fld>
            <a:endParaRPr dirty="0"/>
          </a:p>
        </p:txBody>
      </p:sp>
      <p:sp>
        <p:nvSpPr>
          <p:cNvPr id="254" name="Google Shape;254;p31"/>
          <p:cNvSpPr txBox="1">
            <a:spLocks noGrp="1"/>
          </p:cNvSpPr>
          <p:nvPr>
            <p:ph type="body" idx="1"/>
          </p:nvPr>
        </p:nvSpPr>
        <p:spPr>
          <a:xfrm>
            <a:off x="372979" y="3435445"/>
            <a:ext cx="2359800" cy="1307100"/>
          </a:xfrm>
          <a:prstGeom prst="rect">
            <a:avLst/>
          </a:prstGeom>
        </p:spPr>
        <p:txBody>
          <a:bodyPr spcFirstLastPara="1" wrap="square" lIns="0" tIns="0" rIns="0" bIns="0" anchor="t" anchorCtr="0">
            <a:normAutofit fontScale="70000" lnSpcReduction="20000"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sk-SK" sz="2300" b="1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Legislatívne zmeny</a:t>
            </a:r>
            <a:r>
              <a:rPr lang="sk-SK" sz="23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endParaRPr sz="2000" b="1" dirty="0"/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sk-SK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Energetický audítor, Pracovník likvidácie azbestu, Bezpečnostný poradca v doprave, Špecialista v oblasti súťažného práva</a:t>
            </a:r>
            <a:endParaRPr sz="1200" dirty="0"/>
          </a:p>
        </p:txBody>
      </p:sp>
      <p:sp>
        <p:nvSpPr>
          <p:cNvPr id="255" name="Google Shape;255;p31"/>
          <p:cNvSpPr txBox="1">
            <a:spLocks noGrp="1"/>
          </p:cNvSpPr>
          <p:nvPr>
            <p:ph type="body" idx="2"/>
          </p:nvPr>
        </p:nvSpPr>
        <p:spPr>
          <a:xfrm>
            <a:off x="3349989" y="3349250"/>
            <a:ext cx="2359800" cy="13071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sk-SK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Rozvoj služieb</a:t>
            </a:r>
            <a:r>
              <a:rPr lang="sk-SK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endParaRPr b="1" dirty="0"/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-US" sz="1200" dirty="0" err="1"/>
              <a:t>Špecialista</a:t>
            </a:r>
            <a:r>
              <a:rPr lang="en-US" sz="1200" dirty="0"/>
              <a:t> </a:t>
            </a:r>
            <a:r>
              <a:rPr lang="en-US" sz="1200" dirty="0" err="1"/>
              <a:t>internetového</a:t>
            </a:r>
            <a:r>
              <a:rPr lang="en-US" sz="1200" dirty="0"/>
              <a:t> </a:t>
            </a:r>
            <a:r>
              <a:rPr lang="en-US" sz="1200" dirty="0" err="1"/>
              <a:t>predaja</a:t>
            </a:r>
            <a:r>
              <a:rPr lang="en-US" sz="1200" dirty="0"/>
              <a:t>, </a:t>
            </a:r>
            <a:r>
              <a:rPr lang="en-US" sz="1200" dirty="0" err="1"/>
              <a:t>Špecialista</a:t>
            </a:r>
            <a:r>
              <a:rPr lang="en-US" sz="1200" dirty="0"/>
              <a:t> </a:t>
            </a:r>
            <a:r>
              <a:rPr lang="en-US" sz="1200" dirty="0" err="1"/>
              <a:t>sociálnych</a:t>
            </a:r>
            <a:r>
              <a:rPr lang="en-US" sz="1200" dirty="0"/>
              <a:t> </a:t>
            </a:r>
            <a:r>
              <a:rPr lang="en-US" sz="1200" dirty="0" err="1"/>
              <a:t>sietí</a:t>
            </a:r>
            <a:r>
              <a:rPr lang="en-US" sz="1200" dirty="0"/>
              <a:t>, </a:t>
            </a:r>
            <a:r>
              <a:rPr lang="en-US" sz="1200" dirty="0" err="1"/>
              <a:t>Odevný</a:t>
            </a:r>
            <a:r>
              <a:rPr lang="en-US" sz="1200" dirty="0"/>
              <a:t> stylista, </a:t>
            </a:r>
            <a:r>
              <a:rPr lang="en-US" sz="1200" dirty="0" err="1"/>
              <a:t>Poradca</a:t>
            </a:r>
            <a:r>
              <a:rPr lang="en-US" sz="1200" dirty="0"/>
              <a:t> pre </a:t>
            </a:r>
            <a:r>
              <a:rPr lang="en-US" sz="1200" dirty="0" err="1"/>
              <a:t>zdravý</a:t>
            </a:r>
            <a:r>
              <a:rPr lang="en-US" sz="1200" dirty="0"/>
              <a:t> </a:t>
            </a:r>
            <a:r>
              <a:rPr lang="en-US" sz="1200" dirty="0" err="1"/>
              <a:t>životný</a:t>
            </a:r>
            <a:r>
              <a:rPr lang="en-US" sz="1200" dirty="0"/>
              <a:t> </a:t>
            </a:r>
            <a:r>
              <a:rPr lang="en-US" sz="1200" dirty="0" err="1"/>
              <a:t>štýl</a:t>
            </a:r>
            <a:r>
              <a:rPr lang="en-US" sz="1200" dirty="0"/>
              <a:t>, </a:t>
            </a:r>
            <a:r>
              <a:rPr lang="en-US" sz="1200" dirty="0" err="1"/>
              <a:t>Špecialista</a:t>
            </a:r>
            <a:r>
              <a:rPr lang="en-US" sz="1200" dirty="0"/>
              <a:t> </a:t>
            </a:r>
            <a:r>
              <a:rPr lang="en-US" sz="1200" dirty="0" err="1"/>
              <a:t>na</a:t>
            </a:r>
            <a:r>
              <a:rPr lang="en-US" sz="1200" dirty="0"/>
              <a:t> </a:t>
            </a:r>
            <a:r>
              <a:rPr lang="en-US" sz="1200" dirty="0" err="1"/>
              <a:t>spoločenskú</a:t>
            </a:r>
            <a:r>
              <a:rPr lang="en-US" sz="1200" dirty="0"/>
              <a:t> </a:t>
            </a:r>
            <a:r>
              <a:rPr lang="en-US" sz="1200" dirty="0" err="1"/>
              <a:t>zodpovednosť</a:t>
            </a:r>
            <a:r>
              <a:rPr lang="en-US" sz="1200" dirty="0"/>
              <a:t> (CSR), Barber, Podológ</a:t>
            </a:r>
          </a:p>
        </p:txBody>
      </p:sp>
      <p:sp>
        <p:nvSpPr>
          <p:cNvPr id="256" name="Google Shape;256;p31"/>
          <p:cNvSpPr txBox="1">
            <a:spLocks noGrp="1"/>
          </p:cNvSpPr>
          <p:nvPr>
            <p:ph type="body" idx="3"/>
          </p:nvPr>
        </p:nvSpPr>
        <p:spPr>
          <a:xfrm>
            <a:off x="6326999" y="3345266"/>
            <a:ext cx="2359800" cy="3936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sk-SK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Technologický pokrok </a:t>
            </a:r>
            <a:endParaRPr b="1" dirty="0"/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-US" sz="1200" dirty="0"/>
              <a:t>Technik 3D </a:t>
            </a:r>
            <a:r>
              <a:rPr lang="en-US" sz="1200" dirty="0" err="1"/>
              <a:t>tlače</a:t>
            </a:r>
            <a:r>
              <a:rPr lang="en-US" sz="1200" dirty="0"/>
              <a:t> </a:t>
            </a:r>
            <a:r>
              <a:rPr lang="en-US" sz="1200" dirty="0" err="1"/>
              <a:t>materiálov</a:t>
            </a:r>
            <a:r>
              <a:rPr lang="en-US" sz="1200" dirty="0"/>
              <a:t>, </a:t>
            </a:r>
            <a:r>
              <a:rPr lang="en-US" sz="1200" dirty="0" err="1"/>
              <a:t>Špecialista</a:t>
            </a:r>
            <a:r>
              <a:rPr lang="en-US" sz="1200" dirty="0"/>
              <a:t> </a:t>
            </a:r>
            <a:r>
              <a:rPr lang="en-US" sz="1200" dirty="0" err="1"/>
              <a:t>robotiky</a:t>
            </a:r>
            <a:r>
              <a:rPr lang="en-US" sz="1200" dirty="0"/>
              <a:t>, Chematronik, </a:t>
            </a:r>
            <a:r>
              <a:rPr lang="en-US" sz="1200" dirty="0" err="1"/>
              <a:t>Špecialista</a:t>
            </a:r>
            <a:r>
              <a:rPr lang="en-US" sz="1200" dirty="0"/>
              <a:t> pre </a:t>
            </a:r>
            <a:r>
              <a:rPr lang="en-US" sz="1200" dirty="0" err="1"/>
              <a:t>precízne</a:t>
            </a:r>
            <a:r>
              <a:rPr lang="en-US" sz="1200" dirty="0"/>
              <a:t> </a:t>
            </a:r>
            <a:r>
              <a:rPr lang="en-US" sz="1200" dirty="0" err="1"/>
              <a:t>poľnohospodárstvo</a:t>
            </a:r>
            <a:r>
              <a:rPr lang="en-US" sz="1200" dirty="0"/>
              <a:t>, Pilot </a:t>
            </a:r>
            <a:r>
              <a:rPr lang="en-US" sz="1200" dirty="0" err="1"/>
              <a:t>na</a:t>
            </a:r>
            <a:r>
              <a:rPr lang="en-US" sz="1200" dirty="0"/>
              <a:t> </a:t>
            </a:r>
            <a:r>
              <a:rPr lang="en-US" sz="1200" dirty="0" err="1"/>
              <a:t>diaľku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407633465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objekt pre číslo snímky 2">
            <a:extLst>
              <a:ext uri="{FF2B5EF4-FFF2-40B4-BE49-F238E27FC236}">
                <a16:creationId xmlns:a16="http://schemas.microsoft.com/office/drawing/2014/main" id="{A638C230-3DD1-4E9D-9FF7-F698F6097628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8</a:t>
            </a:fld>
            <a:endParaRPr lang="en"/>
          </a:p>
        </p:txBody>
      </p:sp>
      <mc:AlternateContent xmlns:mc="http://schemas.openxmlformats.org/markup-compatibility/2006">
        <mc:Choice xmlns:cx1="http://schemas.microsoft.com/office/drawing/2015/9/8/chartex" Requires="cx1">
          <p:graphicFrame>
            <p:nvGraphicFramePr>
              <p:cNvPr id="4" name="Graf 3">
                <a:extLst>
                  <a:ext uri="{FF2B5EF4-FFF2-40B4-BE49-F238E27FC236}">
                    <a16:creationId xmlns:a16="http://schemas.microsoft.com/office/drawing/2014/main" id="{7E4B161F-3EC3-456B-A816-AE942FBDD3DB}"/>
                  </a:ext>
                </a:extLst>
              </p:cNvPr>
              <p:cNvGraphicFramePr/>
              <p:nvPr>
                <p:extLst>
                  <p:ext uri="{D42A27DB-BD31-4B8C-83A1-F6EECF244321}">
                    <p14:modId xmlns:p14="http://schemas.microsoft.com/office/powerpoint/2010/main" val="2039270270"/>
                  </p:ext>
                </p:extLst>
              </p:nvPr>
            </p:nvGraphicFramePr>
            <p:xfrm>
              <a:off x="0" y="0"/>
              <a:ext cx="9144000" cy="5143451"/>
            </p:xfrm>
            <a:graphic>
              <a:graphicData uri="http://schemas.microsoft.com/office/drawing/2014/chartex">
                <cx:chart xmlns:cx="http://schemas.microsoft.com/office/drawing/2014/chartex" xmlns:r="http://schemas.openxmlformats.org/officeDocument/2006/relationships" r:id="rId2"/>
              </a:graphicData>
            </a:graphic>
          </p:graphicFrame>
        </mc:Choice>
        <mc:Fallback>
          <p:pic>
            <p:nvPicPr>
              <p:cNvPr id="4" name="Graf 3">
                <a:extLst>
                  <a:ext uri="{FF2B5EF4-FFF2-40B4-BE49-F238E27FC236}">
                    <a16:creationId xmlns:a16="http://schemas.microsoft.com/office/drawing/2014/main" id="{7E4B161F-3EC3-456B-A816-AE942FBDD3DB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0" y="0"/>
                <a:ext cx="9144000" cy="5143451"/>
              </a:xfrm>
              <a:prstGeom prst="rect">
                <a:avLst/>
              </a:prstGeom>
            </p:spPr>
          </p:pic>
        </mc:Fallback>
      </mc:AlternateContent>
      <p:sp>
        <p:nvSpPr>
          <p:cNvPr id="5" name="Nadpis 3">
            <a:extLst>
              <a:ext uri="{FF2B5EF4-FFF2-40B4-BE49-F238E27FC236}">
                <a16:creationId xmlns:a16="http://schemas.microsoft.com/office/drawing/2014/main" id="{441D2925-DAED-4A05-AA0F-BD23274408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6568" y="210468"/>
            <a:ext cx="2125579" cy="857400"/>
          </a:xfrm>
        </p:spPr>
        <p:txBody>
          <a:bodyPr/>
          <a:lstStyle/>
          <a:p>
            <a:r>
              <a:rPr lang="sk-SK" dirty="0"/>
              <a:t>zmeny</a:t>
            </a:r>
          </a:p>
        </p:txBody>
      </p:sp>
    </p:spTree>
    <p:extLst>
      <p:ext uri="{BB962C8B-B14F-4D97-AF65-F5344CB8AC3E}">
        <p14:creationId xmlns:p14="http://schemas.microsoft.com/office/powerpoint/2010/main" val="294104410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75000"/>
          </a:schemeClr>
        </a:solidFill>
        <a:effectLst/>
      </p:bgPr>
    </p:bg>
    <p:spTree>
      <p:nvGrpSpPr>
        <p:cNvPr id="1" name="Shape 2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1" name="Google Shape;281;p34"/>
          <p:cNvSpPr/>
          <p:nvPr/>
        </p:nvSpPr>
        <p:spPr>
          <a:xfrm>
            <a:off x="3268500" y="851275"/>
            <a:ext cx="2598600" cy="344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000" dirty="0">
              <a:solidFill>
                <a:srgbClr val="A7A4BC"/>
              </a:solidFill>
              <a:latin typeface="Muli"/>
              <a:ea typeface="Muli"/>
              <a:cs typeface="Muli"/>
              <a:sym typeface="Muli"/>
            </a:endParaRPr>
          </a:p>
        </p:txBody>
      </p:sp>
      <p:sp>
        <p:nvSpPr>
          <p:cNvPr id="282" name="Google Shape;282;p34"/>
          <p:cNvSpPr txBox="1">
            <a:spLocks noGrp="1"/>
          </p:cNvSpPr>
          <p:nvPr>
            <p:ph type="sldNum" idx="12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9</a:t>
            </a:fld>
            <a:endParaRPr/>
          </a:p>
        </p:txBody>
      </p:sp>
      <p:grpSp>
        <p:nvGrpSpPr>
          <p:cNvPr id="283" name="Google Shape;283;p34"/>
          <p:cNvGrpSpPr/>
          <p:nvPr/>
        </p:nvGrpSpPr>
        <p:grpSpPr>
          <a:xfrm>
            <a:off x="3203802" y="465959"/>
            <a:ext cx="2736410" cy="4222433"/>
            <a:chOff x="2112475" y="238125"/>
            <a:chExt cx="3395050" cy="5238750"/>
          </a:xfrm>
        </p:grpSpPr>
        <p:sp>
          <p:nvSpPr>
            <p:cNvPr id="284" name="Google Shape;284;p34"/>
            <p:cNvSpPr/>
            <p:nvPr/>
          </p:nvSpPr>
          <p:spPr>
            <a:xfrm>
              <a:off x="2112475" y="238125"/>
              <a:ext cx="3395050" cy="5238750"/>
            </a:xfrm>
            <a:custGeom>
              <a:avLst/>
              <a:gdLst/>
              <a:ahLst/>
              <a:cxnLst/>
              <a:rect l="l" t="t" r="r" b="b"/>
              <a:pathLst>
                <a:path w="135802" h="209550" extrusionOk="0">
                  <a:moveTo>
                    <a:pt x="132205" y="18886"/>
                  </a:moveTo>
                  <a:lnTo>
                    <a:pt x="132205" y="190364"/>
                  </a:lnTo>
                  <a:lnTo>
                    <a:pt x="3597" y="190364"/>
                  </a:lnTo>
                  <a:lnTo>
                    <a:pt x="3597" y="18886"/>
                  </a:lnTo>
                  <a:close/>
                  <a:moveTo>
                    <a:pt x="8019" y="0"/>
                  </a:moveTo>
                  <a:lnTo>
                    <a:pt x="7270" y="75"/>
                  </a:lnTo>
                  <a:lnTo>
                    <a:pt x="6445" y="150"/>
                  </a:lnTo>
                  <a:lnTo>
                    <a:pt x="5696" y="375"/>
                  </a:lnTo>
                  <a:lnTo>
                    <a:pt x="4946" y="600"/>
                  </a:lnTo>
                  <a:lnTo>
                    <a:pt x="4197" y="974"/>
                  </a:lnTo>
                  <a:lnTo>
                    <a:pt x="3522" y="1349"/>
                  </a:lnTo>
                  <a:lnTo>
                    <a:pt x="2923" y="1874"/>
                  </a:lnTo>
                  <a:lnTo>
                    <a:pt x="2323" y="2323"/>
                  </a:lnTo>
                  <a:lnTo>
                    <a:pt x="1874" y="2923"/>
                  </a:lnTo>
                  <a:lnTo>
                    <a:pt x="1349" y="3522"/>
                  </a:lnTo>
                  <a:lnTo>
                    <a:pt x="974" y="4197"/>
                  </a:lnTo>
                  <a:lnTo>
                    <a:pt x="600" y="4946"/>
                  </a:lnTo>
                  <a:lnTo>
                    <a:pt x="375" y="5696"/>
                  </a:lnTo>
                  <a:lnTo>
                    <a:pt x="150" y="6445"/>
                  </a:lnTo>
                  <a:lnTo>
                    <a:pt x="75" y="7270"/>
                  </a:lnTo>
                  <a:lnTo>
                    <a:pt x="0" y="8019"/>
                  </a:lnTo>
                  <a:lnTo>
                    <a:pt x="0" y="201531"/>
                  </a:lnTo>
                  <a:lnTo>
                    <a:pt x="75" y="202280"/>
                  </a:lnTo>
                  <a:lnTo>
                    <a:pt x="150" y="203105"/>
                  </a:lnTo>
                  <a:lnTo>
                    <a:pt x="375" y="203854"/>
                  </a:lnTo>
                  <a:lnTo>
                    <a:pt x="600" y="204604"/>
                  </a:lnTo>
                  <a:lnTo>
                    <a:pt x="974" y="205353"/>
                  </a:lnTo>
                  <a:lnTo>
                    <a:pt x="1349" y="206028"/>
                  </a:lnTo>
                  <a:lnTo>
                    <a:pt x="1874" y="206627"/>
                  </a:lnTo>
                  <a:lnTo>
                    <a:pt x="2323" y="207227"/>
                  </a:lnTo>
                  <a:lnTo>
                    <a:pt x="2923" y="207676"/>
                  </a:lnTo>
                  <a:lnTo>
                    <a:pt x="3522" y="208201"/>
                  </a:lnTo>
                  <a:lnTo>
                    <a:pt x="4197" y="208576"/>
                  </a:lnTo>
                  <a:lnTo>
                    <a:pt x="4946" y="208950"/>
                  </a:lnTo>
                  <a:lnTo>
                    <a:pt x="5696" y="209175"/>
                  </a:lnTo>
                  <a:lnTo>
                    <a:pt x="6445" y="209400"/>
                  </a:lnTo>
                  <a:lnTo>
                    <a:pt x="7270" y="209475"/>
                  </a:lnTo>
                  <a:lnTo>
                    <a:pt x="8019" y="209550"/>
                  </a:lnTo>
                  <a:lnTo>
                    <a:pt x="127783" y="209550"/>
                  </a:lnTo>
                  <a:lnTo>
                    <a:pt x="128532" y="209475"/>
                  </a:lnTo>
                  <a:lnTo>
                    <a:pt x="129357" y="209400"/>
                  </a:lnTo>
                  <a:lnTo>
                    <a:pt x="130106" y="209175"/>
                  </a:lnTo>
                  <a:lnTo>
                    <a:pt x="130856" y="208950"/>
                  </a:lnTo>
                  <a:lnTo>
                    <a:pt x="131605" y="208576"/>
                  </a:lnTo>
                  <a:lnTo>
                    <a:pt x="132280" y="208201"/>
                  </a:lnTo>
                  <a:lnTo>
                    <a:pt x="132879" y="207676"/>
                  </a:lnTo>
                  <a:lnTo>
                    <a:pt x="133479" y="207227"/>
                  </a:lnTo>
                  <a:lnTo>
                    <a:pt x="133928" y="206627"/>
                  </a:lnTo>
                  <a:lnTo>
                    <a:pt x="134453" y="206028"/>
                  </a:lnTo>
                  <a:lnTo>
                    <a:pt x="134828" y="205353"/>
                  </a:lnTo>
                  <a:lnTo>
                    <a:pt x="135202" y="204604"/>
                  </a:lnTo>
                  <a:lnTo>
                    <a:pt x="135427" y="203854"/>
                  </a:lnTo>
                  <a:lnTo>
                    <a:pt x="135652" y="203105"/>
                  </a:lnTo>
                  <a:lnTo>
                    <a:pt x="135727" y="202280"/>
                  </a:lnTo>
                  <a:lnTo>
                    <a:pt x="135802" y="201531"/>
                  </a:lnTo>
                  <a:lnTo>
                    <a:pt x="135802" y="8019"/>
                  </a:lnTo>
                  <a:lnTo>
                    <a:pt x="135727" y="7270"/>
                  </a:lnTo>
                  <a:lnTo>
                    <a:pt x="135652" y="6445"/>
                  </a:lnTo>
                  <a:lnTo>
                    <a:pt x="135427" y="5696"/>
                  </a:lnTo>
                  <a:lnTo>
                    <a:pt x="135202" y="4946"/>
                  </a:lnTo>
                  <a:lnTo>
                    <a:pt x="134828" y="4197"/>
                  </a:lnTo>
                  <a:lnTo>
                    <a:pt x="134453" y="3522"/>
                  </a:lnTo>
                  <a:lnTo>
                    <a:pt x="133928" y="2923"/>
                  </a:lnTo>
                  <a:lnTo>
                    <a:pt x="133479" y="2323"/>
                  </a:lnTo>
                  <a:lnTo>
                    <a:pt x="132879" y="1874"/>
                  </a:lnTo>
                  <a:lnTo>
                    <a:pt x="132280" y="1349"/>
                  </a:lnTo>
                  <a:lnTo>
                    <a:pt x="131605" y="974"/>
                  </a:lnTo>
                  <a:lnTo>
                    <a:pt x="130856" y="600"/>
                  </a:lnTo>
                  <a:lnTo>
                    <a:pt x="130106" y="375"/>
                  </a:lnTo>
                  <a:lnTo>
                    <a:pt x="129357" y="150"/>
                  </a:lnTo>
                  <a:lnTo>
                    <a:pt x="128532" y="75"/>
                  </a:lnTo>
                  <a:lnTo>
                    <a:pt x="127783" y="0"/>
                  </a:lnTo>
                  <a:close/>
                </a:path>
              </a:pathLst>
            </a:custGeom>
            <a:solidFill>
              <a:srgbClr val="D8D5E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85;p34"/>
            <p:cNvSpPr/>
            <p:nvPr/>
          </p:nvSpPr>
          <p:spPr>
            <a:xfrm>
              <a:off x="3671350" y="5147100"/>
              <a:ext cx="279175" cy="179900"/>
            </a:xfrm>
            <a:custGeom>
              <a:avLst/>
              <a:gdLst/>
              <a:ahLst/>
              <a:cxnLst/>
              <a:rect l="l" t="t" r="r" b="b"/>
              <a:pathLst>
                <a:path w="11167" h="7196" extrusionOk="0">
                  <a:moveTo>
                    <a:pt x="3597" y="0"/>
                  </a:moveTo>
                  <a:lnTo>
                    <a:pt x="2848" y="75"/>
                  </a:lnTo>
                  <a:lnTo>
                    <a:pt x="2173" y="300"/>
                  </a:lnTo>
                  <a:lnTo>
                    <a:pt x="1574" y="600"/>
                  </a:lnTo>
                  <a:lnTo>
                    <a:pt x="1049" y="1050"/>
                  </a:lnTo>
                  <a:lnTo>
                    <a:pt x="600" y="1574"/>
                  </a:lnTo>
                  <a:lnTo>
                    <a:pt x="300" y="2174"/>
                  </a:lnTo>
                  <a:lnTo>
                    <a:pt x="75" y="2848"/>
                  </a:lnTo>
                  <a:lnTo>
                    <a:pt x="0" y="3598"/>
                  </a:lnTo>
                  <a:lnTo>
                    <a:pt x="75" y="4347"/>
                  </a:lnTo>
                  <a:lnTo>
                    <a:pt x="300" y="5022"/>
                  </a:lnTo>
                  <a:lnTo>
                    <a:pt x="600" y="5621"/>
                  </a:lnTo>
                  <a:lnTo>
                    <a:pt x="1049" y="6146"/>
                  </a:lnTo>
                  <a:lnTo>
                    <a:pt x="1574" y="6596"/>
                  </a:lnTo>
                  <a:lnTo>
                    <a:pt x="2173" y="6896"/>
                  </a:lnTo>
                  <a:lnTo>
                    <a:pt x="2848" y="7120"/>
                  </a:lnTo>
                  <a:lnTo>
                    <a:pt x="3597" y="7195"/>
                  </a:lnTo>
                  <a:lnTo>
                    <a:pt x="7644" y="7195"/>
                  </a:lnTo>
                  <a:lnTo>
                    <a:pt x="8319" y="7120"/>
                  </a:lnTo>
                  <a:lnTo>
                    <a:pt x="8994" y="6896"/>
                  </a:lnTo>
                  <a:lnTo>
                    <a:pt x="9593" y="6596"/>
                  </a:lnTo>
                  <a:lnTo>
                    <a:pt x="10118" y="6146"/>
                  </a:lnTo>
                  <a:lnTo>
                    <a:pt x="10567" y="5621"/>
                  </a:lnTo>
                  <a:lnTo>
                    <a:pt x="10867" y="5022"/>
                  </a:lnTo>
                  <a:lnTo>
                    <a:pt x="11092" y="4347"/>
                  </a:lnTo>
                  <a:lnTo>
                    <a:pt x="11167" y="3598"/>
                  </a:lnTo>
                  <a:lnTo>
                    <a:pt x="11092" y="2848"/>
                  </a:lnTo>
                  <a:lnTo>
                    <a:pt x="10867" y="2174"/>
                  </a:lnTo>
                  <a:lnTo>
                    <a:pt x="10567" y="1574"/>
                  </a:lnTo>
                  <a:lnTo>
                    <a:pt x="10118" y="1050"/>
                  </a:lnTo>
                  <a:lnTo>
                    <a:pt x="9593" y="600"/>
                  </a:lnTo>
                  <a:lnTo>
                    <a:pt x="8994" y="300"/>
                  </a:lnTo>
                  <a:lnTo>
                    <a:pt x="8319" y="75"/>
                  </a:lnTo>
                  <a:lnTo>
                    <a:pt x="7644" y="0"/>
                  </a:lnTo>
                  <a:close/>
                </a:path>
              </a:pathLst>
            </a:custGeom>
            <a:solidFill>
              <a:srgbClr val="A7A4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86;p34"/>
            <p:cNvSpPr/>
            <p:nvPr/>
          </p:nvSpPr>
          <p:spPr>
            <a:xfrm>
              <a:off x="3650725" y="446100"/>
              <a:ext cx="54375" cy="54350"/>
            </a:xfrm>
            <a:custGeom>
              <a:avLst/>
              <a:gdLst/>
              <a:ahLst/>
              <a:cxnLst/>
              <a:rect l="l" t="t" r="r" b="b"/>
              <a:pathLst>
                <a:path w="2175" h="2174" extrusionOk="0">
                  <a:moveTo>
                    <a:pt x="1125" y="0"/>
                  </a:moveTo>
                  <a:lnTo>
                    <a:pt x="825" y="75"/>
                  </a:lnTo>
                  <a:lnTo>
                    <a:pt x="675" y="75"/>
                  </a:lnTo>
                  <a:lnTo>
                    <a:pt x="450" y="225"/>
                  </a:lnTo>
                  <a:lnTo>
                    <a:pt x="300" y="300"/>
                  </a:lnTo>
                  <a:lnTo>
                    <a:pt x="225" y="525"/>
                  </a:lnTo>
                  <a:lnTo>
                    <a:pt x="76" y="675"/>
                  </a:lnTo>
                  <a:lnTo>
                    <a:pt x="1" y="824"/>
                  </a:lnTo>
                  <a:lnTo>
                    <a:pt x="1" y="1124"/>
                  </a:lnTo>
                  <a:lnTo>
                    <a:pt x="1" y="1349"/>
                  </a:lnTo>
                  <a:lnTo>
                    <a:pt x="76" y="1499"/>
                  </a:lnTo>
                  <a:lnTo>
                    <a:pt x="225" y="1649"/>
                  </a:lnTo>
                  <a:lnTo>
                    <a:pt x="300" y="1874"/>
                  </a:lnTo>
                  <a:lnTo>
                    <a:pt x="450" y="2024"/>
                  </a:lnTo>
                  <a:lnTo>
                    <a:pt x="675" y="2099"/>
                  </a:lnTo>
                  <a:lnTo>
                    <a:pt x="825" y="2173"/>
                  </a:lnTo>
                  <a:lnTo>
                    <a:pt x="1275" y="2173"/>
                  </a:lnTo>
                  <a:lnTo>
                    <a:pt x="1500" y="2099"/>
                  </a:lnTo>
                  <a:lnTo>
                    <a:pt x="1649" y="2024"/>
                  </a:lnTo>
                  <a:lnTo>
                    <a:pt x="1799" y="1874"/>
                  </a:lnTo>
                  <a:lnTo>
                    <a:pt x="1949" y="1649"/>
                  </a:lnTo>
                  <a:lnTo>
                    <a:pt x="2099" y="1499"/>
                  </a:lnTo>
                  <a:lnTo>
                    <a:pt x="2099" y="1349"/>
                  </a:lnTo>
                  <a:lnTo>
                    <a:pt x="2174" y="1124"/>
                  </a:lnTo>
                  <a:lnTo>
                    <a:pt x="2099" y="824"/>
                  </a:lnTo>
                  <a:lnTo>
                    <a:pt x="2099" y="675"/>
                  </a:lnTo>
                  <a:lnTo>
                    <a:pt x="1949" y="525"/>
                  </a:lnTo>
                  <a:lnTo>
                    <a:pt x="1799" y="300"/>
                  </a:lnTo>
                  <a:lnTo>
                    <a:pt x="1649" y="225"/>
                  </a:lnTo>
                  <a:lnTo>
                    <a:pt x="1500" y="75"/>
                  </a:lnTo>
                  <a:lnTo>
                    <a:pt x="1275" y="75"/>
                  </a:lnTo>
                  <a:lnTo>
                    <a:pt x="1125" y="0"/>
                  </a:lnTo>
                  <a:close/>
                </a:path>
              </a:pathLst>
            </a:custGeom>
            <a:solidFill>
              <a:srgbClr val="A7A4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87;p34"/>
            <p:cNvSpPr/>
            <p:nvPr/>
          </p:nvSpPr>
          <p:spPr>
            <a:xfrm>
              <a:off x="3761275" y="423600"/>
              <a:ext cx="99325" cy="99325"/>
            </a:xfrm>
            <a:custGeom>
              <a:avLst/>
              <a:gdLst/>
              <a:ahLst/>
              <a:cxnLst/>
              <a:rect l="l" t="t" r="r" b="b"/>
              <a:pathLst>
                <a:path w="3973" h="3973" extrusionOk="0">
                  <a:moveTo>
                    <a:pt x="2024" y="1"/>
                  </a:moveTo>
                  <a:lnTo>
                    <a:pt x="1574" y="76"/>
                  </a:lnTo>
                  <a:lnTo>
                    <a:pt x="1200" y="151"/>
                  </a:lnTo>
                  <a:lnTo>
                    <a:pt x="900" y="375"/>
                  </a:lnTo>
                  <a:lnTo>
                    <a:pt x="600" y="600"/>
                  </a:lnTo>
                  <a:lnTo>
                    <a:pt x="375" y="900"/>
                  </a:lnTo>
                  <a:lnTo>
                    <a:pt x="150" y="1200"/>
                  </a:lnTo>
                  <a:lnTo>
                    <a:pt x="75" y="1575"/>
                  </a:lnTo>
                  <a:lnTo>
                    <a:pt x="0" y="2024"/>
                  </a:lnTo>
                  <a:lnTo>
                    <a:pt x="75" y="2399"/>
                  </a:lnTo>
                  <a:lnTo>
                    <a:pt x="150" y="2774"/>
                  </a:lnTo>
                  <a:lnTo>
                    <a:pt x="375" y="3073"/>
                  </a:lnTo>
                  <a:lnTo>
                    <a:pt x="600" y="3373"/>
                  </a:lnTo>
                  <a:lnTo>
                    <a:pt x="900" y="3673"/>
                  </a:lnTo>
                  <a:lnTo>
                    <a:pt x="1200" y="3823"/>
                  </a:lnTo>
                  <a:lnTo>
                    <a:pt x="1574" y="3973"/>
                  </a:lnTo>
                  <a:lnTo>
                    <a:pt x="2399" y="3973"/>
                  </a:lnTo>
                  <a:lnTo>
                    <a:pt x="2773" y="3823"/>
                  </a:lnTo>
                  <a:lnTo>
                    <a:pt x="3073" y="3673"/>
                  </a:lnTo>
                  <a:lnTo>
                    <a:pt x="3373" y="3373"/>
                  </a:lnTo>
                  <a:lnTo>
                    <a:pt x="3598" y="3073"/>
                  </a:lnTo>
                  <a:lnTo>
                    <a:pt x="3823" y="2774"/>
                  </a:lnTo>
                  <a:lnTo>
                    <a:pt x="3898" y="2399"/>
                  </a:lnTo>
                  <a:lnTo>
                    <a:pt x="3973" y="2024"/>
                  </a:lnTo>
                  <a:lnTo>
                    <a:pt x="3898" y="1575"/>
                  </a:lnTo>
                  <a:lnTo>
                    <a:pt x="3823" y="1200"/>
                  </a:lnTo>
                  <a:lnTo>
                    <a:pt x="3598" y="900"/>
                  </a:lnTo>
                  <a:lnTo>
                    <a:pt x="3373" y="600"/>
                  </a:lnTo>
                  <a:lnTo>
                    <a:pt x="3073" y="375"/>
                  </a:lnTo>
                  <a:lnTo>
                    <a:pt x="2773" y="151"/>
                  </a:lnTo>
                  <a:lnTo>
                    <a:pt x="2399" y="76"/>
                  </a:lnTo>
                  <a:lnTo>
                    <a:pt x="2024" y="1"/>
                  </a:lnTo>
                  <a:close/>
                </a:path>
              </a:pathLst>
            </a:custGeom>
            <a:solidFill>
              <a:srgbClr val="A7A4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88" name="Google Shape;288;p34"/>
          <p:cNvSpPr txBox="1">
            <a:spLocks noGrp="1"/>
          </p:cNvSpPr>
          <p:nvPr>
            <p:ph type="body" idx="4294967295"/>
          </p:nvPr>
        </p:nvSpPr>
        <p:spPr>
          <a:xfrm>
            <a:off x="3481135" y="1246338"/>
            <a:ext cx="3280611" cy="14838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sk-SK" sz="4800" b="1" dirty="0">
                <a:solidFill>
                  <a:schemeClr val="dk2"/>
                </a:solidFill>
                <a:latin typeface="Poppins"/>
                <a:cs typeface="Poppins"/>
                <a:sym typeface="Poppins"/>
              </a:rPr>
              <a:t>HISCO</a:t>
            </a:r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endParaRPr lang="sk-SK" sz="4800" b="1" dirty="0">
              <a:solidFill>
                <a:schemeClr val="dk2"/>
              </a:solidFill>
              <a:latin typeface="Poppins"/>
              <a:cs typeface="Poppins"/>
              <a:sym typeface="Poppins"/>
            </a:endParaRPr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sk-SK" sz="4800" b="1" dirty="0">
                <a:solidFill>
                  <a:schemeClr val="dk2"/>
                </a:solidFill>
                <a:latin typeface="Poppins"/>
                <a:cs typeface="Poppins"/>
              </a:rPr>
              <a:t>ISCODE</a:t>
            </a:r>
            <a:endParaRPr sz="4800" b="1" dirty="0">
              <a:solidFill>
                <a:schemeClr val="dk2"/>
              </a:solidFill>
              <a:latin typeface="Poppins"/>
              <a:cs typeface="Poppins"/>
            </a:endParaRPr>
          </a:p>
        </p:txBody>
      </p:sp>
      <p:sp>
        <p:nvSpPr>
          <p:cNvPr id="289" name="Google Shape;289;p34"/>
          <p:cNvSpPr txBox="1">
            <a:spLocks noGrp="1"/>
          </p:cNvSpPr>
          <p:nvPr>
            <p:ph type="title"/>
          </p:nvPr>
        </p:nvSpPr>
        <p:spPr>
          <a:xfrm>
            <a:off x="336885" y="475188"/>
            <a:ext cx="2542200" cy="8574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sk-SK" dirty="0"/>
              <a:t>POMOC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810995915"/>
      </p:ext>
    </p:extLst>
  </p:cSld>
  <p:clrMapOvr>
    <a:masterClrMapping/>
  </p:clrMapOvr>
</p:sld>
</file>

<file path=ppt/theme/theme1.xml><?xml version="1.0" encoding="utf-8"?>
<a:theme xmlns:a="http://schemas.openxmlformats.org/drawingml/2006/main" name="Gower template">
  <a:themeElements>
    <a:clrScheme name="Custom 347">
      <a:dk1>
        <a:srgbClr val="65617D"/>
      </a:dk1>
      <a:lt1>
        <a:srgbClr val="FFFFFF"/>
      </a:lt1>
      <a:dk2>
        <a:srgbClr val="A7D86D"/>
      </a:dk2>
      <a:lt2>
        <a:srgbClr val="ECEBF0"/>
      </a:lt2>
      <a:accent1>
        <a:srgbClr val="A7D86D"/>
      </a:accent1>
      <a:accent2>
        <a:srgbClr val="7CBE5F"/>
      </a:accent2>
      <a:accent3>
        <a:srgbClr val="52A551"/>
      </a:accent3>
      <a:accent4>
        <a:srgbClr val="D8D5EB"/>
      </a:accent4>
      <a:accent5>
        <a:srgbClr val="A7A4BC"/>
      </a:accent5>
      <a:accent6>
        <a:srgbClr val="65617D"/>
      </a:accent6>
      <a:hlink>
        <a:srgbClr val="65617D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03B9143269019E458371C202ABED5547" ma:contentTypeVersion="12" ma:contentTypeDescription="Create a new document." ma:contentTypeScope="" ma:versionID="6335fc8147060b3ca55bebda67c2051d">
  <xsd:schema xmlns:xsd="http://www.w3.org/2001/XMLSchema" xmlns:xs="http://www.w3.org/2001/XMLSchema" xmlns:p="http://schemas.microsoft.com/office/2006/metadata/properties" xmlns:ns2="d248be84-b5a4-4066-b5c1-deb2fe58ab8b" xmlns:ns3="6924f5a8-bea7-406f-ad27-4248fba1660a" targetNamespace="http://schemas.microsoft.com/office/2006/metadata/properties" ma:root="true" ma:fieldsID="4454c95cf230c1770805f3f0b489784a" ns2:_="" ns3:_="">
    <xsd:import namespace="d248be84-b5a4-4066-b5c1-deb2fe58ab8b"/>
    <xsd:import namespace="6924f5a8-bea7-406f-ad27-4248fba1660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MediaServiceAutoTags" minOccurs="0"/>
                <xsd:element ref="ns2:MediaServiceOCR" minOccurs="0"/>
                <xsd:element ref="ns2:MediaServiceDateTaken" minOccurs="0"/>
                <xsd:element ref="ns2:MediaServiceGenerationTime" minOccurs="0"/>
                <xsd:element ref="ns2:MediaServiceEventHashCode" minOccurs="0"/>
                <xsd:element ref="ns2:MediaServiceLocation" minOccurs="0"/>
                <xsd:element ref="ns2:MediaServiceAutoKeyPoints" minOccurs="0"/>
                <xsd:element ref="ns2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248be84-b5a4-4066-b5c1-deb2fe58ab8b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17" nillable="true" ma:displayName="Location" ma:internalName="MediaServiceLocation" ma:readOnly="true">
      <xsd:simpleType>
        <xsd:restriction base="dms:Text"/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924f5a8-bea7-406f-ad27-4248fba1660a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95C7C2E2-3587-4C17-92C3-60B82A8E96E5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82D268B9-DD27-4C58-912F-E685827E76C5}">
  <ds:schemaRefs>
    <ds:schemaRef ds:uri="d248be84-b5a4-4066-b5c1-deb2fe58ab8b"/>
    <ds:schemaRef ds:uri="http://schemas.microsoft.com/office/2006/documentManagement/types"/>
    <ds:schemaRef ds:uri="http://schemas.microsoft.com/office/2006/metadata/properties"/>
    <ds:schemaRef ds:uri="http://purl.org/dc/terms/"/>
    <ds:schemaRef ds:uri="http://purl.org/dc/elements/1.1/"/>
    <ds:schemaRef ds:uri="http://purl.org/dc/dcmitype/"/>
    <ds:schemaRef ds:uri="http://www.w3.org/XML/1998/namespace"/>
    <ds:schemaRef ds:uri="6924f5a8-bea7-406f-ad27-4248fba1660a"/>
    <ds:schemaRef ds:uri="http://schemas.microsoft.com/office/infopath/2007/PartnerControls"/>
    <ds:schemaRef ds:uri="http://schemas.openxmlformats.org/package/2006/metadata/core-properties"/>
  </ds:schemaRefs>
</ds:datastoreItem>
</file>

<file path=customXml/itemProps3.xml><?xml version="1.0" encoding="utf-8"?>
<ds:datastoreItem xmlns:ds="http://schemas.openxmlformats.org/officeDocument/2006/customXml" ds:itemID="{87476311-E365-4211-A65D-7FAA1F369F7C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d248be84-b5a4-4066-b5c1-deb2fe58ab8b"/>
    <ds:schemaRef ds:uri="6924f5a8-bea7-406f-ad27-4248fba1660a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607</TotalTime>
  <Words>369</Words>
  <Application>Microsoft Office PowerPoint</Application>
  <PresentationFormat>Prezentácia na obrazovke (16:9)</PresentationFormat>
  <Paragraphs>127</Paragraphs>
  <Slides>11</Slides>
  <Notes>9</Notes>
  <HiddenSlides>0</HiddenSlides>
  <MMClips>0</MMClips>
  <ScaleCrop>false</ScaleCrop>
  <HeadingPairs>
    <vt:vector size="6" baseType="variant">
      <vt:variant>
        <vt:lpstr>Použité písma</vt:lpstr>
      </vt:variant>
      <vt:variant>
        <vt:i4>5</vt:i4>
      </vt:variant>
      <vt:variant>
        <vt:lpstr>Motív</vt:lpstr>
      </vt:variant>
      <vt:variant>
        <vt:i4>1</vt:i4>
      </vt:variant>
      <vt:variant>
        <vt:lpstr>Nadpisy snímok</vt:lpstr>
      </vt:variant>
      <vt:variant>
        <vt:i4>11</vt:i4>
      </vt:variant>
    </vt:vector>
  </HeadingPairs>
  <TitlesOfParts>
    <vt:vector size="17" baseType="lpstr">
      <vt:lpstr>Poppins Light</vt:lpstr>
      <vt:lpstr>Calibri</vt:lpstr>
      <vt:lpstr>Muli</vt:lpstr>
      <vt:lpstr>Arial</vt:lpstr>
      <vt:lpstr>Poppins</vt:lpstr>
      <vt:lpstr>Gower template</vt:lpstr>
      <vt:lpstr>SK ISCO-08 (2020)</vt:lpstr>
      <vt:lpstr>Svet sa mení, zamestnania spolu s ním</vt:lpstr>
      <vt:lpstr>Nová vyhláška</vt:lpstr>
      <vt:lpstr>POUŽITIE</vt:lpstr>
      <vt:lpstr>POUŽITIE</vt:lpstr>
      <vt:lpstr>počty</vt:lpstr>
      <vt:lpstr>impulzy</vt:lpstr>
      <vt:lpstr>zmeny</vt:lpstr>
      <vt:lpstr>POMOC</vt:lpstr>
      <vt:lpstr>Diseminácia</vt:lpstr>
      <vt:lpstr>Ďakujem!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SK ISCO-08 (2020)</dc:title>
  <cp:lastModifiedBy>JK</cp:lastModifiedBy>
  <cp:revision>13</cp:revision>
  <dcterms:modified xsi:type="dcterms:W3CDTF">2021-03-16T11:19:45Z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0x01010003B9143269019E458371C202ABED5547</vt:lpwstr>
  </property>
</Properties>
</file>